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4" r:id="rId4"/>
  </p:sldMasterIdLst>
  <p:notesMasterIdLst>
    <p:notesMasterId r:id="rId21"/>
  </p:notesMasterIdLst>
  <p:handoutMasterIdLst>
    <p:handoutMasterId r:id="rId22"/>
  </p:handoutMasterIdLst>
  <p:sldIdLst>
    <p:sldId id="355" r:id="rId5"/>
    <p:sldId id="372" r:id="rId6"/>
    <p:sldId id="345" r:id="rId7"/>
    <p:sldId id="367" r:id="rId8"/>
    <p:sldId id="369" r:id="rId9"/>
    <p:sldId id="377" r:id="rId10"/>
    <p:sldId id="341" r:id="rId11"/>
    <p:sldId id="379" r:id="rId12"/>
    <p:sldId id="378" r:id="rId13"/>
    <p:sldId id="368" r:id="rId14"/>
    <p:sldId id="380" r:id="rId15"/>
    <p:sldId id="381" r:id="rId16"/>
    <p:sldId id="383" r:id="rId17"/>
    <p:sldId id="382" r:id="rId18"/>
    <p:sldId id="374" r:id="rId19"/>
    <p:sldId id="3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026" autoAdjust="0"/>
  </p:normalViewPr>
  <p:slideViewPr>
    <p:cSldViewPr snapToGrid="0">
      <p:cViewPr varScale="1">
        <p:scale>
          <a:sx n="96" d="100"/>
          <a:sy n="96" d="100"/>
        </p:scale>
        <p:origin x="86" y="10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2000" b="0" dirty="0">
              <a:solidFill>
                <a:schemeClr val="accent2"/>
              </a:solidFill>
            </a:rPr>
            <a:t>Individual</a:t>
          </a:r>
        </a:p>
        <a:p>
          <a:pPr algn="ctr">
            <a:lnSpc>
              <a:spcPct val="100000"/>
            </a:lnSpc>
            <a:defRPr b="1" spc="20">
              <a:latin typeface="+mj-lt"/>
            </a:defRPr>
          </a:pPr>
          <a:r>
            <a:rPr lang="en-US" sz="2000" b="0" dirty="0">
              <a:solidFill>
                <a:schemeClr val="accent2"/>
              </a:solidFill>
            </a:rPr>
            <a:t>Academic Essay</a:t>
          </a:r>
        </a:p>
        <a:p>
          <a:pPr algn="ctr">
            <a:lnSpc>
              <a:spcPct val="100000"/>
            </a:lnSpc>
            <a:defRPr b="1" spc="20">
              <a:latin typeface="+mj-lt"/>
            </a:defRPr>
          </a:pP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2000" b="0" dirty="0">
              <a:solidFill>
                <a:schemeClr val="accent2"/>
              </a:solidFill>
            </a:rPr>
            <a:t>Partnered</a:t>
          </a:r>
        </a:p>
        <a:p>
          <a:pPr algn="ctr">
            <a:lnSpc>
              <a:spcPct val="100000"/>
            </a:lnSpc>
            <a:defRPr b="1" spc="20">
              <a:latin typeface="+mj-lt"/>
            </a:defRPr>
          </a:pPr>
          <a:r>
            <a:rPr lang="en-US" sz="1600" b="0" dirty="0">
              <a:solidFill>
                <a:schemeClr val="accent2"/>
              </a:solidFill>
              <a:latin typeface="+mn-lt"/>
            </a:rPr>
            <a:t>Argument/Debate between 2 Script &amp; Recording or Thread</a:t>
          </a:r>
          <a:endParaRPr lang="en-US" sz="1200" b="0" dirty="0">
            <a:solidFill>
              <a:schemeClr val="tx1"/>
            </a:solidFill>
            <a:latin typeface="+mn-lt"/>
          </a:endParaRP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2000" b="0" dirty="0">
              <a:solidFill>
                <a:schemeClr val="accent2"/>
              </a:solidFill>
            </a:rPr>
            <a:t>Individual/Group</a:t>
          </a:r>
        </a:p>
        <a:p>
          <a:pPr algn="ctr">
            <a:lnSpc>
              <a:spcPct val="100000"/>
            </a:lnSpc>
            <a:defRPr b="1" spc="20">
              <a:latin typeface="+mj-lt"/>
            </a:defRPr>
          </a:pPr>
          <a:r>
            <a:rPr lang="en-US" sz="1600" b="0" dirty="0">
              <a:solidFill>
                <a:schemeClr val="accent2"/>
              </a:solidFill>
            </a:rPr>
            <a:t>Narrative/Counter Narrative Public Meeting</a:t>
          </a:r>
        </a:p>
        <a:p>
          <a:pPr algn="ctr">
            <a:lnSpc>
              <a:spcPct val="100000"/>
            </a:lnSpc>
            <a:defRPr b="1" spc="20">
              <a:latin typeface="+mj-lt"/>
            </a:defRPr>
          </a:pPr>
          <a:br>
            <a:rPr lang="en-US" sz="1600" dirty="0">
              <a:solidFill>
                <a:schemeClr val="tx1"/>
              </a:solidFill>
            </a:rPr>
          </a:br>
          <a:endParaRPr lang="en-US" sz="1600" b="0" dirty="0">
            <a:solidFill>
              <a:schemeClr val="tx1"/>
            </a:solidFill>
            <a:latin typeface="+mn-lt"/>
          </a:endParaRP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0" dirty="0">
              <a:solidFill>
                <a:schemeClr val="accent2"/>
              </a:solidFill>
            </a:rPr>
            <a:t>Group</a:t>
          </a:r>
        </a:p>
        <a:p>
          <a:pPr algn="ctr">
            <a:lnSpc>
              <a:spcPct val="100000"/>
            </a:lnSpc>
            <a:defRPr b="1" spc="20">
              <a:latin typeface="+mj-lt"/>
            </a:defRPr>
          </a:pPr>
          <a:r>
            <a:rPr lang="en-US" sz="1600" b="0" dirty="0">
              <a:solidFill>
                <a:schemeClr val="accent2"/>
              </a:solidFill>
            </a:rPr>
            <a:t>A Debate Minimum of 5 (2 teams with Moderator)</a:t>
          </a:r>
          <a:br>
            <a:rPr lang="en-US" sz="1200" dirty="0">
              <a:solidFill>
                <a:schemeClr val="tx1"/>
              </a:solidFill>
            </a:rPr>
          </a:br>
          <a:endParaRPr lang="en-US" sz="12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5512" custScaleY="135512" custLinFactNeighborX="-944" custLinFactNeighborY="-1417"/>
      <dgm:spPr>
        <a:prstGeom prst="rect">
          <a:avLst/>
        </a:prstGeom>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5512" custScaleY="135512"/>
      <dgm:spPr>
        <a:prstGeom prst="rect">
          <a:avLst/>
        </a:prstGeom>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5512" custScaleY="135512"/>
      <dgm:spPr>
        <a:prstGeom prst="rect">
          <a:avLst/>
        </a:prstGeom>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17872">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5512" custScaleY="135512"/>
      <dgm:spPr>
        <a:prstGeom prst="rect">
          <a:avLst/>
        </a:prstGeom>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17872">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337204" y="530585"/>
          <a:ext cx="2281886" cy="2281886"/>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299761" y="2950789"/>
          <a:ext cx="238856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Individual</a:t>
          </a:r>
        </a:p>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Academic Essay</a:t>
          </a:r>
        </a:p>
        <a:p>
          <a:pPr marL="0" lvl="0" indent="0" algn="ctr" defTabSz="889000">
            <a:lnSpc>
              <a:spcPct val="100000"/>
            </a:lnSpc>
            <a:spcBef>
              <a:spcPct val="0"/>
            </a:spcBef>
            <a:spcAft>
              <a:spcPct val="35000"/>
            </a:spcAft>
            <a:buNone/>
            <a:defRPr b="1" spc="20">
              <a:latin typeface="+mj-lt"/>
            </a:defRPr>
          </a:pPr>
          <a:endParaRPr lang="en-US" sz="1600" b="0" kern="1200" dirty="0">
            <a:solidFill>
              <a:sysClr val="windowText" lastClr="000000"/>
            </a:solidFill>
            <a:latin typeface="+mn-lt"/>
          </a:endParaRPr>
        </a:p>
      </dsp:txBody>
      <dsp:txXfrm>
        <a:off x="299761" y="2950789"/>
        <a:ext cx="2388563" cy="487349"/>
      </dsp:txXfrm>
    </dsp:sp>
    <dsp:sp modelId="{7D166BBB-55AF-452C-B9A0-94A1EE55FF4F}">
      <dsp:nvSpPr>
        <dsp:cNvPr id="0" name=""/>
        <dsp:cNvSpPr/>
      </dsp:nvSpPr>
      <dsp:spPr>
        <a:xfrm>
          <a:off x="299761" y="3416310"/>
          <a:ext cx="2388563"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3159662" y="554446"/>
          <a:ext cx="2281886" cy="2281886"/>
        </a:xfrm>
        <a:prstGeom prst="rect">
          <a:avLst/>
        </a:prstGeom>
        <a:solidFill>
          <a:schemeClr val="accent2">
            <a:hueOff val="-133315"/>
            <a:satOff val="-16128"/>
            <a:lumOff val="-771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3106324" y="2950789"/>
          <a:ext cx="238856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Partnered</a:t>
          </a:r>
        </a:p>
        <a:p>
          <a:pPr marL="0" lvl="0" indent="0" algn="ctr" defTabSz="889000">
            <a:lnSpc>
              <a:spcPct val="100000"/>
            </a:lnSpc>
            <a:spcBef>
              <a:spcPct val="0"/>
            </a:spcBef>
            <a:spcAft>
              <a:spcPct val="35000"/>
            </a:spcAft>
            <a:buNone/>
            <a:defRPr b="1" spc="20">
              <a:latin typeface="+mj-lt"/>
            </a:defRPr>
          </a:pPr>
          <a:r>
            <a:rPr lang="en-US" sz="1600" b="0" kern="1200" dirty="0">
              <a:solidFill>
                <a:schemeClr val="accent2"/>
              </a:solidFill>
              <a:latin typeface="+mn-lt"/>
            </a:rPr>
            <a:t>Argument/Debate between 2 Script &amp; Recording or Thread</a:t>
          </a:r>
          <a:endParaRPr lang="en-US" sz="1200" b="0" kern="1200" dirty="0">
            <a:solidFill>
              <a:schemeClr val="tx1"/>
            </a:solidFill>
            <a:latin typeface="+mn-lt"/>
          </a:endParaRPr>
        </a:p>
      </dsp:txBody>
      <dsp:txXfrm>
        <a:off x="3106324" y="2950789"/>
        <a:ext cx="2388563" cy="487349"/>
      </dsp:txXfrm>
    </dsp:sp>
    <dsp:sp modelId="{1223E777-77CB-4A9A-BF21-12B513842696}">
      <dsp:nvSpPr>
        <dsp:cNvPr id="0" name=""/>
        <dsp:cNvSpPr/>
      </dsp:nvSpPr>
      <dsp:spPr>
        <a:xfrm>
          <a:off x="3106324" y="3416310"/>
          <a:ext cx="2388563"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966225" y="554446"/>
          <a:ext cx="2281886" cy="2281886"/>
        </a:xfrm>
        <a:prstGeom prst="rect">
          <a:avLst/>
        </a:prstGeom>
        <a:solidFill>
          <a:schemeClr val="accent2">
            <a:hueOff val="-266630"/>
            <a:satOff val="-32257"/>
            <a:lumOff val="-15425"/>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912886" y="2950789"/>
          <a:ext cx="238856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Individual/Group</a:t>
          </a:r>
        </a:p>
        <a:p>
          <a:pPr marL="0" lvl="0" indent="0" algn="ctr" defTabSz="889000">
            <a:lnSpc>
              <a:spcPct val="100000"/>
            </a:lnSpc>
            <a:spcBef>
              <a:spcPct val="0"/>
            </a:spcBef>
            <a:spcAft>
              <a:spcPct val="35000"/>
            </a:spcAft>
            <a:buNone/>
            <a:defRPr b="1" spc="20">
              <a:latin typeface="+mj-lt"/>
            </a:defRPr>
          </a:pPr>
          <a:r>
            <a:rPr lang="en-US" sz="1600" b="0" kern="1200" dirty="0">
              <a:solidFill>
                <a:schemeClr val="accent2"/>
              </a:solidFill>
            </a:rPr>
            <a:t>Narrative/Counter Narrative Public Meeting</a:t>
          </a:r>
        </a:p>
        <a:p>
          <a:pPr marL="0" lvl="0" indent="0" algn="ctr" defTabSz="889000">
            <a:lnSpc>
              <a:spcPct val="100000"/>
            </a:lnSpc>
            <a:spcBef>
              <a:spcPct val="0"/>
            </a:spcBef>
            <a:spcAft>
              <a:spcPct val="35000"/>
            </a:spcAft>
            <a:buNone/>
            <a:defRPr b="1" spc="20">
              <a:latin typeface="+mj-lt"/>
            </a:defRPr>
          </a:pPr>
          <a:br>
            <a:rPr lang="en-US" sz="1600" kern="1200" dirty="0">
              <a:solidFill>
                <a:schemeClr val="tx1"/>
              </a:solidFill>
            </a:rPr>
          </a:br>
          <a:endParaRPr lang="en-US" sz="1600" b="0" kern="1200" dirty="0">
            <a:solidFill>
              <a:schemeClr val="tx1"/>
            </a:solidFill>
            <a:latin typeface="+mn-lt"/>
          </a:endParaRPr>
        </a:p>
      </dsp:txBody>
      <dsp:txXfrm>
        <a:off x="5912886" y="2950789"/>
        <a:ext cx="2388563" cy="487349"/>
      </dsp:txXfrm>
    </dsp:sp>
    <dsp:sp modelId="{EE420F84-477D-4635-BEF8-66426E9A259D}">
      <dsp:nvSpPr>
        <dsp:cNvPr id="0" name=""/>
        <dsp:cNvSpPr/>
      </dsp:nvSpPr>
      <dsp:spPr>
        <a:xfrm>
          <a:off x="6249698" y="2539275"/>
          <a:ext cx="2388563"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772788" y="554446"/>
          <a:ext cx="2281886" cy="2281886"/>
        </a:xfrm>
        <a:prstGeom prst="rect">
          <a:avLst/>
        </a:prstGeom>
        <a:solidFill>
          <a:schemeClr val="accent2">
            <a:hueOff val="-399945"/>
            <a:satOff val="-48385"/>
            <a:lumOff val="-23137"/>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719449" y="2950789"/>
          <a:ext cx="238856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Group</a:t>
          </a:r>
        </a:p>
        <a:p>
          <a:pPr marL="0" lvl="0" indent="0" algn="ctr" defTabSz="889000">
            <a:lnSpc>
              <a:spcPct val="100000"/>
            </a:lnSpc>
            <a:spcBef>
              <a:spcPct val="0"/>
            </a:spcBef>
            <a:spcAft>
              <a:spcPct val="35000"/>
            </a:spcAft>
            <a:buNone/>
            <a:defRPr b="1" spc="20">
              <a:latin typeface="+mj-lt"/>
            </a:defRPr>
          </a:pPr>
          <a:r>
            <a:rPr lang="en-US" sz="1600" b="0" kern="1200" dirty="0">
              <a:solidFill>
                <a:schemeClr val="accent2"/>
              </a:solidFill>
            </a:rPr>
            <a:t>A Debate Minimum of 5 (2 teams with Moderator)</a:t>
          </a:r>
          <a:br>
            <a:rPr lang="en-US" sz="1200" kern="1200" dirty="0">
              <a:solidFill>
                <a:schemeClr val="tx1"/>
              </a:solidFill>
            </a:rPr>
          </a:br>
          <a:endParaRPr lang="en-US" sz="1200" b="0" kern="1200" dirty="0">
            <a:solidFill>
              <a:schemeClr val="tx1"/>
            </a:solidFill>
            <a:latin typeface="+mn-lt"/>
          </a:endParaRPr>
        </a:p>
      </dsp:txBody>
      <dsp:txXfrm>
        <a:off x="8719449" y="2950789"/>
        <a:ext cx="2388563" cy="487349"/>
      </dsp:txXfrm>
    </dsp:sp>
    <dsp:sp modelId="{5A7600AF-A34B-4D03-B3D6-B3C760AE8E06}">
      <dsp:nvSpPr>
        <dsp:cNvPr id="0" name=""/>
        <dsp:cNvSpPr/>
      </dsp:nvSpPr>
      <dsp:spPr>
        <a:xfrm>
          <a:off x="8762897" y="3372768"/>
          <a:ext cx="2388563"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A98339-849B-4A1B-94AD-C4117A0FF4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50D5E0A-DBC5-4154-AAB7-1A6EB3DE09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50A84D-7040-4B66-A8F2-FF3252F0E77C}" type="datetimeFigureOut">
              <a:rPr lang="en-US" smtClean="0"/>
              <a:t>10/30/2022</a:t>
            </a:fld>
            <a:endParaRPr lang="en-US" dirty="0"/>
          </a:p>
        </p:txBody>
      </p:sp>
      <p:sp>
        <p:nvSpPr>
          <p:cNvPr id="4" name="Footer Placeholder 3">
            <a:extLst>
              <a:ext uri="{FF2B5EF4-FFF2-40B4-BE49-F238E27FC236}">
                <a16:creationId xmlns:a16="http://schemas.microsoft.com/office/drawing/2014/main" id="{7E10B103-107D-44C7-86CE-09C471DEA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0E0EF81-D30D-4180-8B94-1BE4961093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1B87B-3F29-42F3-B07C-6AC1131073FA}" type="slidenum">
              <a:rPr lang="en-US" smtClean="0"/>
              <a:t>‹#›</a:t>
            </a:fld>
            <a:endParaRPr lang="en-US" dirty="0"/>
          </a:p>
        </p:txBody>
      </p:sp>
    </p:spTree>
    <p:extLst>
      <p:ext uri="{BB962C8B-B14F-4D97-AF65-F5344CB8AC3E}">
        <p14:creationId xmlns:p14="http://schemas.microsoft.com/office/powerpoint/2010/main" val="610513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52D08-8B84-4A6F-9F01-611184AC5843}" type="datetimeFigureOut">
              <a:rPr lang="en-US" smtClean="0"/>
              <a:t>10/30/2022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C84E0-A62F-42E1-8B0C-7D28DFB4787A}" type="slidenum">
              <a:rPr lang="en-US" smtClean="0"/>
              <a:t>‹#›</a:t>
            </a:fld>
            <a:endParaRPr lang="en-US" dirty="0"/>
          </a:p>
        </p:txBody>
      </p:sp>
    </p:spTree>
    <p:extLst>
      <p:ext uri="{BB962C8B-B14F-4D97-AF65-F5344CB8AC3E}">
        <p14:creationId xmlns:p14="http://schemas.microsoft.com/office/powerpoint/2010/main" val="285517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1</a:t>
            </a:fld>
            <a:endParaRPr lang="en-US" dirty="0"/>
          </a:p>
        </p:txBody>
      </p:sp>
    </p:spTree>
    <p:extLst>
      <p:ext uri="{BB962C8B-B14F-4D97-AF65-F5344CB8AC3E}">
        <p14:creationId xmlns:p14="http://schemas.microsoft.com/office/powerpoint/2010/main" val="136811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10</a:t>
            </a:fld>
            <a:endParaRPr lang="en-US" dirty="0"/>
          </a:p>
        </p:txBody>
      </p:sp>
    </p:spTree>
    <p:extLst>
      <p:ext uri="{BB962C8B-B14F-4D97-AF65-F5344CB8AC3E}">
        <p14:creationId xmlns:p14="http://schemas.microsoft.com/office/powerpoint/2010/main" val="107446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11</a:t>
            </a:fld>
            <a:endParaRPr lang="en-US" dirty="0"/>
          </a:p>
        </p:txBody>
      </p:sp>
    </p:spTree>
    <p:extLst>
      <p:ext uri="{BB962C8B-B14F-4D97-AF65-F5344CB8AC3E}">
        <p14:creationId xmlns:p14="http://schemas.microsoft.com/office/powerpoint/2010/main" val="394369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12</a:t>
            </a:fld>
            <a:endParaRPr lang="en-US" dirty="0"/>
          </a:p>
        </p:txBody>
      </p:sp>
    </p:spTree>
    <p:extLst>
      <p:ext uri="{BB962C8B-B14F-4D97-AF65-F5344CB8AC3E}">
        <p14:creationId xmlns:p14="http://schemas.microsoft.com/office/powerpoint/2010/main" val="289068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14</a:t>
            </a:fld>
            <a:endParaRPr lang="en-US" dirty="0"/>
          </a:p>
        </p:txBody>
      </p:sp>
    </p:spTree>
    <p:extLst>
      <p:ext uri="{BB962C8B-B14F-4D97-AF65-F5344CB8AC3E}">
        <p14:creationId xmlns:p14="http://schemas.microsoft.com/office/powerpoint/2010/main" val="71376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15</a:t>
            </a:fld>
            <a:endParaRPr lang="en-US" dirty="0"/>
          </a:p>
        </p:txBody>
      </p:sp>
    </p:spTree>
    <p:extLst>
      <p:ext uri="{BB962C8B-B14F-4D97-AF65-F5344CB8AC3E}">
        <p14:creationId xmlns:p14="http://schemas.microsoft.com/office/powerpoint/2010/main" val="258120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16</a:t>
            </a:fld>
            <a:endParaRPr lang="en-US" dirty="0"/>
          </a:p>
        </p:txBody>
      </p:sp>
    </p:spTree>
    <p:extLst>
      <p:ext uri="{BB962C8B-B14F-4D97-AF65-F5344CB8AC3E}">
        <p14:creationId xmlns:p14="http://schemas.microsoft.com/office/powerpoint/2010/main" val="83141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2</a:t>
            </a:fld>
            <a:endParaRPr lang="en-US" dirty="0"/>
          </a:p>
        </p:txBody>
      </p:sp>
    </p:spTree>
    <p:extLst>
      <p:ext uri="{BB962C8B-B14F-4D97-AF65-F5344CB8AC3E}">
        <p14:creationId xmlns:p14="http://schemas.microsoft.com/office/powerpoint/2010/main" val="166412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3</a:t>
            </a:fld>
            <a:endParaRPr lang="en-US" dirty="0"/>
          </a:p>
        </p:txBody>
      </p:sp>
    </p:spTree>
    <p:extLst>
      <p:ext uri="{BB962C8B-B14F-4D97-AF65-F5344CB8AC3E}">
        <p14:creationId xmlns:p14="http://schemas.microsoft.com/office/powerpoint/2010/main" val="347024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4</a:t>
            </a:fld>
            <a:endParaRPr lang="en-US" dirty="0"/>
          </a:p>
        </p:txBody>
      </p:sp>
    </p:spTree>
    <p:extLst>
      <p:ext uri="{BB962C8B-B14F-4D97-AF65-F5344CB8AC3E}">
        <p14:creationId xmlns:p14="http://schemas.microsoft.com/office/powerpoint/2010/main" val="347024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5</a:t>
            </a:fld>
            <a:endParaRPr lang="en-US" dirty="0"/>
          </a:p>
        </p:txBody>
      </p:sp>
    </p:spTree>
    <p:extLst>
      <p:ext uri="{BB962C8B-B14F-4D97-AF65-F5344CB8AC3E}">
        <p14:creationId xmlns:p14="http://schemas.microsoft.com/office/powerpoint/2010/main" val="97710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6</a:t>
            </a:fld>
            <a:endParaRPr lang="en-US" dirty="0"/>
          </a:p>
        </p:txBody>
      </p:sp>
    </p:spTree>
    <p:extLst>
      <p:ext uri="{BB962C8B-B14F-4D97-AF65-F5344CB8AC3E}">
        <p14:creationId xmlns:p14="http://schemas.microsoft.com/office/powerpoint/2010/main" val="18801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7</a:t>
            </a:fld>
            <a:endParaRPr lang="en-US" dirty="0"/>
          </a:p>
        </p:txBody>
      </p:sp>
    </p:spTree>
    <p:extLst>
      <p:ext uri="{BB962C8B-B14F-4D97-AF65-F5344CB8AC3E}">
        <p14:creationId xmlns:p14="http://schemas.microsoft.com/office/powerpoint/2010/main" val="347024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8</a:t>
            </a:fld>
            <a:endParaRPr lang="en-US" dirty="0"/>
          </a:p>
        </p:txBody>
      </p:sp>
    </p:spTree>
    <p:extLst>
      <p:ext uri="{BB962C8B-B14F-4D97-AF65-F5344CB8AC3E}">
        <p14:creationId xmlns:p14="http://schemas.microsoft.com/office/powerpoint/2010/main" val="422374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9</a:t>
            </a:fld>
            <a:endParaRPr lang="en-US" dirty="0"/>
          </a:p>
        </p:txBody>
      </p:sp>
    </p:spTree>
    <p:extLst>
      <p:ext uri="{BB962C8B-B14F-4D97-AF65-F5344CB8AC3E}">
        <p14:creationId xmlns:p14="http://schemas.microsoft.com/office/powerpoint/2010/main" val="399285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5"/>
        </a:solidFill>
        <a:effectLst/>
      </p:bgPr>
    </p:bg>
    <p:spTree>
      <p:nvGrpSpPr>
        <p:cNvPr id="1" name=""/>
        <p:cNvGrpSpPr/>
        <p:nvPr/>
      </p:nvGrpSpPr>
      <p:grpSpPr>
        <a:xfrm>
          <a:off x="0" y="0"/>
          <a:ext cx="0" cy="0"/>
          <a:chOff x="0" y="0"/>
          <a:chExt cx="0" cy="0"/>
        </a:xfrm>
      </p:grpSpPr>
      <p:sp>
        <p:nvSpPr>
          <p:cNvPr id="23" name="Graphic 10">
            <a:extLst>
              <a:ext uri="{FF2B5EF4-FFF2-40B4-BE49-F238E27FC236}">
                <a16:creationId xmlns:a16="http://schemas.microsoft.com/office/drawing/2014/main" id="{750609E5-CE3B-4880-AF1C-03AAE8F98B27}"/>
              </a:ext>
              <a:ext uri="{C183D7F6-B498-43B3-948B-1728B52AA6E4}">
                <adec:decorative xmlns:adec="http://schemas.microsoft.com/office/drawing/2017/decorative" val="1"/>
              </a:ext>
            </a:extLst>
          </p:cNvPr>
          <p:cNvSpPr/>
          <p:nvPr/>
        </p:nvSpPr>
        <p:spPr>
          <a:xfrm rot="2700000">
            <a:off x="175989" y="443117"/>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24" name="Graphic 10">
            <a:extLst>
              <a:ext uri="{FF2B5EF4-FFF2-40B4-BE49-F238E27FC236}">
                <a16:creationId xmlns:a16="http://schemas.microsoft.com/office/drawing/2014/main" id="{30A1EBAD-5F9E-43E3-852F-53FD94BE234C}"/>
              </a:ext>
              <a:ext uri="{C183D7F6-B498-43B3-948B-1728B52AA6E4}">
                <adec:decorative xmlns:adec="http://schemas.microsoft.com/office/drawing/2017/decorative" val="1"/>
              </a:ext>
            </a:extLst>
          </p:cNvPr>
          <p:cNvSpPr/>
          <p:nvPr/>
        </p:nvSpPr>
        <p:spPr>
          <a:xfrm rot="2700000">
            <a:off x="3678849" y="710118"/>
            <a:ext cx="485348" cy="48534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26" name="Oval 25">
            <a:extLst>
              <a:ext uri="{FF2B5EF4-FFF2-40B4-BE49-F238E27FC236}">
                <a16:creationId xmlns:a16="http://schemas.microsoft.com/office/drawing/2014/main" id="{B12F733F-6A95-4365-941D-3C310EC06055}"/>
              </a:ext>
              <a:ext uri="{C183D7F6-B498-43B3-948B-1728B52AA6E4}">
                <adec:decorative xmlns:adec="http://schemas.microsoft.com/office/drawing/2017/decorative" val="1"/>
              </a:ext>
            </a:extLst>
          </p:cNvPr>
          <p:cNvSpPr/>
          <p:nvPr/>
        </p:nvSpPr>
        <p:spPr>
          <a:xfrm rot="10800000">
            <a:off x="1949364" y="328201"/>
            <a:ext cx="418430" cy="418430"/>
          </a:xfrm>
          <a:prstGeom prst="ellipse">
            <a:avLst/>
          </a:pr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34" name="Title 1">
            <a:extLst>
              <a:ext uri="{FF2B5EF4-FFF2-40B4-BE49-F238E27FC236}">
                <a16:creationId xmlns:a16="http://schemas.microsoft.com/office/drawing/2014/main" id="{1F2624E7-C182-4BF3-A1CE-10E080235268}"/>
              </a:ext>
            </a:extLst>
          </p:cNvPr>
          <p:cNvSpPr>
            <a:spLocks noGrp="1"/>
          </p:cNvSpPr>
          <p:nvPr>
            <p:ph type="ctrTitle"/>
          </p:nvPr>
        </p:nvSpPr>
        <p:spPr>
          <a:xfrm>
            <a:off x="485634" y="575423"/>
            <a:ext cx="5435027" cy="3234577"/>
          </a:xfrm>
        </p:spPr>
        <p:txBody>
          <a:bodyPr anchor="b">
            <a:normAutofit/>
          </a:bodyPr>
          <a:lstStyle>
            <a:lvl1pPr>
              <a:defRPr sz="5400">
                <a:solidFill>
                  <a:schemeClr val="bg1"/>
                </a:solidFill>
              </a:defRPr>
            </a:lvl1pPr>
          </a:lstStyle>
          <a:p>
            <a:pPr algn="l"/>
            <a:r>
              <a:rPr lang="en-US" sz="5400">
                <a:solidFill>
                  <a:srgbClr val="FFFFFF"/>
                </a:solidFill>
              </a:rPr>
              <a:t>Click to edit Master title style</a:t>
            </a:r>
            <a:endParaRPr lang="en-US" sz="5400" dirty="0">
              <a:solidFill>
                <a:srgbClr val="FFFFFF"/>
              </a:solidFill>
            </a:endParaRPr>
          </a:p>
        </p:txBody>
      </p:sp>
      <p:sp>
        <p:nvSpPr>
          <p:cNvPr id="29" name="Subtitle 2">
            <a:extLst>
              <a:ext uri="{FF2B5EF4-FFF2-40B4-BE49-F238E27FC236}">
                <a16:creationId xmlns:a16="http://schemas.microsoft.com/office/drawing/2014/main" id="{2E173997-1548-44F7-B0A4-108B77F0B820}"/>
              </a:ext>
            </a:extLst>
          </p:cNvPr>
          <p:cNvSpPr>
            <a:spLocks noGrp="1"/>
          </p:cNvSpPr>
          <p:nvPr>
            <p:ph type="subTitle" idx="1"/>
          </p:nvPr>
        </p:nvSpPr>
        <p:spPr>
          <a:xfrm>
            <a:off x="485636" y="4004423"/>
            <a:ext cx="5435026" cy="2278154"/>
          </a:xfrm>
        </p:spPr>
        <p:txBody>
          <a:bodyPr anchor="t">
            <a:normAutofit/>
          </a:bodyPr>
          <a:lstStyle>
            <a:lvl1pPr marL="0" indent="0">
              <a:buNone/>
              <a:defRPr sz="2400">
                <a:solidFill>
                  <a:schemeClr val="bg1"/>
                </a:solidFill>
              </a:defRPr>
            </a:lvl1pPr>
          </a:lstStyle>
          <a:p>
            <a:pPr algn="l"/>
            <a:r>
              <a:rPr lang="en-US">
                <a:solidFill>
                  <a:srgbClr val="FFFFFF"/>
                </a:solidFill>
              </a:rPr>
              <a:t>Click to edit Master subtitle style</a:t>
            </a:r>
            <a:endParaRPr lang="en-US" dirty="0">
              <a:solidFill>
                <a:srgbClr val="FFFFFF"/>
              </a:solidFill>
            </a:endParaRPr>
          </a:p>
        </p:txBody>
      </p:sp>
      <p:sp>
        <p:nvSpPr>
          <p:cNvPr id="37" name="Picture Placeholder 34">
            <a:extLst>
              <a:ext uri="{FF2B5EF4-FFF2-40B4-BE49-F238E27FC236}">
                <a16:creationId xmlns:a16="http://schemas.microsoft.com/office/drawing/2014/main" id="{A37CD930-076A-4257-8800-922EDF1A0576}"/>
              </a:ext>
            </a:extLst>
          </p:cNvPr>
          <p:cNvSpPr>
            <a:spLocks noGrp="1"/>
          </p:cNvSpPr>
          <p:nvPr>
            <p:ph type="pic" sz="quarter" idx="13" hasCustomPrompt="1"/>
          </p:nvPr>
        </p:nvSpPr>
        <p:spPr>
          <a:xfrm>
            <a:off x="6197600" y="574675"/>
            <a:ext cx="5445125" cy="5749925"/>
          </a:xfrm>
        </p:spPr>
        <p:txBody>
          <a:bodyPr>
            <a:normAutofit/>
          </a:bodyPr>
          <a:lstStyle>
            <a:lvl1pPr marL="0" indent="0" algn="ctr">
              <a:buNone/>
              <a:defRPr sz="2000">
                <a:solidFill>
                  <a:schemeClr val="bg1"/>
                </a:solidFill>
              </a:defRPr>
            </a:lvl1pPr>
          </a:lstStyle>
          <a:p>
            <a:r>
              <a:rPr lang="en-US" dirty="0"/>
              <a:t>Insert photo here</a:t>
            </a:r>
          </a:p>
        </p:txBody>
      </p:sp>
      <p:sp>
        <p:nvSpPr>
          <p:cNvPr id="31" name="Date Placeholder 4">
            <a:extLst>
              <a:ext uri="{FF2B5EF4-FFF2-40B4-BE49-F238E27FC236}">
                <a16:creationId xmlns:a16="http://schemas.microsoft.com/office/drawing/2014/main" id="{B17F4254-E7F3-482D-83B2-F40E678DC31A}"/>
              </a:ext>
            </a:extLst>
          </p:cNvPr>
          <p:cNvSpPr>
            <a:spLocks noGrp="1"/>
          </p:cNvSpPr>
          <p:nvPr>
            <p:ph type="dt" sz="half" idx="10"/>
          </p:nvPr>
        </p:nvSpPr>
        <p:spPr>
          <a:xfrm>
            <a:off x="838200" y="6400800"/>
            <a:ext cx="2743200" cy="365125"/>
          </a:xfrm>
        </p:spPr>
        <p:txBody>
          <a:bodyPr/>
          <a:lstStyle/>
          <a:p>
            <a:r>
              <a:rPr lang="en-US">
                <a:solidFill>
                  <a:srgbClr val="FFFFFF"/>
                </a:solidFill>
              </a:rPr>
              <a:t>2/2/20XX</a:t>
            </a:r>
            <a:endParaRPr lang="en-US" dirty="0">
              <a:solidFill>
                <a:srgbClr val="FFFFFF"/>
              </a:solidFill>
            </a:endParaRPr>
          </a:p>
        </p:txBody>
      </p:sp>
      <p:sp>
        <p:nvSpPr>
          <p:cNvPr id="32" name="Footer Placeholder 5">
            <a:extLst>
              <a:ext uri="{FF2B5EF4-FFF2-40B4-BE49-F238E27FC236}">
                <a16:creationId xmlns:a16="http://schemas.microsoft.com/office/drawing/2014/main" id="{69A3213B-8554-4293-925C-3977950B2FC8}"/>
              </a:ext>
            </a:extLst>
          </p:cNvPr>
          <p:cNvSpPr>
            <a:spLocks noGrp="1"/>
          </p:cNvSpPr>
          <p:nvPr>
            <p:ph type="ftr" sz="quarter" idx="11"/>
          </p:nvPr>
        </p:nvSpPr>
        <p:spPr>
          <a:xfrm>
            <a:off x="4038600" y="6400800"/>
            <a:ext cx="4114800" cy="365125"/>
          </a:xfrm>
        </p:spPr>
        <p:txBody>
          <a:bodyPr/>
          <a:lstStyle/>
          <a:p>
            <a:r>
              <a:rPr lang="en-US" dirty="0">
                <a:solidFill>
                  <a:srgbClr val="FFFFFF"/>
                </a:solidFill>
              </a:rPr>
              <a:t>PRESENTATION TITLE</a:t>
            </a:r>
          </a:p>
        </p:txBody>
      </p:sp>
      <p:sp>
        <p:nvSpPr>
          <p:cNvPr id="33" name="Slide Number Placeholder 6">
            <a:extLst>
              <a:ext uri="{FF2B5EF4-FFF2-40B4-BE49-F238E27FC236}">
                <a16:creationId xmlns:a16="http://schemas.microsoft.com/office/drawing/2014/main" id="{E6081EFA-FDDB-48B1-8F8F-506DAA8FB2BE}"/>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solidFill>
                  <a:srgbClr val="FFFFFF"/>
                </a:solidFill>
              </a:rPr>
              <a:pPr/>
              <a:t>‹#›</a:t>
            </a:fld>
            <a:endParaRPr lang="en-US" dirty="0">
              <a:solidFill>
                <a:srgbClr val="FFFFFF"/>
              </a:solidFill>
            </a:endParaRPr>
          </a:p>
        </p:txBody>
      </p:sp>
      <p:sp>
        <p:nvSpPr>
          <p:cNvPr id="39" name="Oval 38">
            <a:extLst>
              <a:ext uri="{FF2B5EF4-FFF2-40B4-BE49-F238E27FC236}">
                <a16:creationId xmlns:a16="http://schemas.microsoft.com/office/drawing/2014/main" id="{7A5EAFD9-C10D-423D-877A-A7E344B82A86}"/>
              </a:ext>
              <a:ext uri="{C183D7F6-B498-43B3-948B-1728B52AA6E4}">
                <adec:decorative xmlns:adec="http://schemas.microsoft.com/office/drawing/2017/decorative" val="1"/>
              </a:ext>
            </a:extLst>
          </p:cNvPr>
          <p:cNvSpPr/>
          <p:nvPr userDrawn="1"/>
        </p:nvSpPr>
        <p:spPr>
          <a:xfrm rot="10800000">
            <a:off x="11725987" y="6085893"/>
            <a:ext cx="261660" cy="261660"/>
          </a:xfrm>
          <a:prstGeom prst="ellipse">
            <a:avLst/>
          </a:pr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41" name="Oval 40">
            <a:extLst>
              <a:ext uri="{FF2B5EF4-FFF2-40B4-BE49-F238E27FC236}">
                <a16:creationId xmlns:a16="http://schemas.microsoft.com/office/drawing/2014/main" id="{552E34FD-F45A-4FC4-A537-1CD327317B7F}"/>
              </a:ext>
              <a:ext uri="{C183D7F6-B498-43B3-948B-1728B52AA6E4}">
                <adec:decorative xmlns:adec="http://schemas.microsoft.com/office/drawing/2017/decorative" val="1"/>
              </a:ext>
            </a:extLst>
          </p:cNvPr>
          <p:cNvSpPr/>
          <p:nvPr userDrawn="1"/>
        </p:nvSpPr>
        <p:spPr>
          <a:xfrm rot="10800000">
            <a:off x="11234728" y="5325178"/>
            <a:ext cx="418430" cy="418430"/>
          </a:xfrm>
          <a:prstGeom prst="ellipse">
            <a:avLst/>
          </a:pr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Tree>
    <p:extLst>
      <p:ext uri="{BB962C8B-B14F-4D97-AF65-F5344CB8AC3E}">
        <p14:creationId xmlns:p14="http://schemas.microsoft.com/office/powerpoint/2010/main" val="384020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accent5"/>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B714E7-4FD4-46B0-8831-48EB663CFE50}"/>
              </a:ext>
              <a:ext uri="{C183D7F6-B498-43B3-948B-1728B52AA6E4}">
                <adec:decorative xmlns:adec="http://schemas.microsoft.com/office/drawing/2017/decorative" val="1"/>
              </a:ext>
            </a:extLst>
          </p:cNvPr>
          <p:cNvGrpSpPr/>
          <p:nvPr userDrawn="1"/>
        </p:nvGrpSpPr>
        <p:grpSpPr>
          <a:xfrm>
            <a:off x="183404" y="225822"/>
            <a:ext cx="1847971" cy="2438142"/>
            <a:chOff x="183404" y="225822"/>
            <a:chExt cx="1847971" cy="2438142"/>
          </a:xfrm>
        </p:grpSpPr>
        <p:sp useBgFill="1">
          <p:nvSpPr>
            <p:cNvPr id="11" name="Graphic 10">
              <a:extLst>
                <a:ext uri="{FF2B5EF4-FFF2-40B4-BE49-F238E27FC236}">
                  <a16:creationId xmlns:a16="http://schemas.microsoft.com/office/drawing/2014/main" id="{28748170-3B03-4983-B18A-BD3434F6A1E0}"/>
                </a:ext>
              </a:extLst>
            </p:cNvPr>
            <p:cNvSpPr/>
            <p:nvPr/>
          </p:nvSpPr>
          <p:spPr>
            <a:xfrm rot="2700000">
              <a:off x="304800" y="965970"/>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8763577F-7D99-42DD-8DEE-6CC576187D1E}"/>
                </a:ext>
              </a:extLst>
            </p:cNvPr>
            <p:cNvSpPr/>
            <p:nvPr/>
          </p:nvSpPr>
          <p:spPr>
            <a:xfrm rot="10800000">
              <a:off x="1815651" y="1342540"/>
              <a:ext cx="215724" cy="21572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4EF5F2E5-90C0-417E-8B26-0927E3086B9A}"/>
                </a:ext>
              </a:extLst>
            </p:cNvPr>
            <p:cNvSpPr/>
            <p:nvPr/>
          </p:nvSpPr>
          <p:spPr>
            <a:xfrm rot="10800000">
              <a:off x="183404" y="225822"/>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4" name="Oval 13">
              <a:extLst>
                <a:ext uri="{FF2B5EF4-FFF2-40B4-BE49-F238E27FC236}">
                  <a16:creationId xmlns:a16="http://schemas.microsoft.com/office/drawing/2014/main" id="{648150F6-4F74-4696-AF2C-455208042AA2}"/>
                </a:ext>
              </a:extLst>
            </p:cNvPr>
            <p:cNvSpPr/>
            <p:nvPr/>
          </p:nvSpPr>
          <p:spPr>
            <a:xfrm rot="10800000">
              <a:off x="583574" y="2333139"/>
              <a:ext cx="330825" cy="33082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6" name="Title 1">
            <a:extLst>
              <a:ext uri="{FF2B5EF4-FFF2-40B4-BE49-F238E27FC236}">
                <a16:creationId xmlns:a16="http://schemas.microsoft.com/office/drawing/2014/main" id="{DF341ACE-BA74-497F-B0A2-112DCBB28EDA}"/>
              </a:ext>
            </a:extLst>
          </p:cNvPr>
          <p:cNvSpPr>
            <a:spLocks noGrp="1"/>
          </p:cNvSpPr>
          <p:nvPr>
            <p:ph type="title"/>
          </p:nvPr>
        </p:nvSpPr>
        <p:spPr>
          <a:xfrm>
            <a:off x="822352" y="566127"/>
            <a:ext cx="10531448" cy="1490825"/>
          </a:xfrm>
        </p:spPr>
        <p:txBody>
          <a:bodyPr anchor="ctr">
            <a:normAutofit/>
          </a:bodyPr>
          <a:lstStyle>
            <a:lvl1pPr algn="ctr">
              <a:defRPr>
                <a:solidFill>
                  <a:schemeClr val="bg1"/>
                </a:solidFill>
                <a:effectLst>
                  <a:outerShdw blurRad="50800" dist="38100" dir="2700000" algn="tl" rotWithShape="0">
                    <a:prstClr val="black">
                      <a:alpha val="40000"/>
                    </a:prstClr>
                  </a:outerShdw>
                </a:effectLst>
              </a:defRPr>
            </a:lvl1pPr>
          </a:lstStyle>
          <a:p>
            <a:pPr algn="ctr"/>
            <a:r>
              <a:rPr lang="en-US">
                <a:solidFill>
                  <a:srgbClr val="FFFFFF"/>
                </a:solidFill>
                <a:effectLst>
                  <a:outerShdw blurRad="38100" dist="38100" dir="2700000" algn="tl">
                    <a:srgbClr val="000000">
                      <a:alpha val="43137"/>
                    </a:srgbClr>
                  </a:outerShdw>
                </a:effectLst>
                <a:cs typeface="Segoe UI" panose="020B0502040204020203" pitchFamily="34" charset="0"/>
              </a:rPr>
              <a:t>Click to edit Master title style</a:t>
            </a:r>
            <a:endParaRPr lang="en-US" dirty="0">
              <a:solidFill>
                <a:srgbClr val="FFFFFF"/>
              </a:solidFill>
              <a:effectLst>
                <a:outerShdw blurRad="38100" dist="38100" dir="2700000" algn="tl">
                  <a:srgbClr val="000000">
                    <a:alpha val="43137"/>
                  </a:srgbClr>
                </a:outerShdw>
              </a:effectLst>
              <a:cs typeface="Segoe UI" panose="020B0502040204020203" pitchFamily="34" charset="0"/>
            </a:endParaRPr>
          </a:p>
        </p:txBody>
      </p:sp>
      <p:sp>
        <p:nvSpPr>
          <p:cNvPr id="24" name="Text Placeholder 23">
            <a:extLst>
              <a:ext uri="{FF2B5EF4-FFF2-40B4-BE49-F238E27FC236}">
                <a16:creationId xmlns:a16="http://schemas.microsoft.com/office/drawing/2014/main" id="{03858BEB-3028-46B2-A113-0312EFEC2187}"/>
              </a:ext>
            </a:extLst>
          </p:cNvPr>
          <p:cNvSpPr>
            <a:spLocks noGrp="1"/>
          </p:cNvSpPr>
          <p:nvPr>
            <p:ph type="body" sz="quarter" idx="13" hasCustomPrompt="1"/>
          </p:nvPr>
        </p:nvSpPr>
        <p:spPr>
          <a:xfrm>
            <a:off x="1592541" y="2346854"/>
            <a:ext cx="4360512"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8" name="Text Placeholder 25">
            <a:extLst>
              <a:ext uri="{FF2B5EF4-FFF2-40B4-BE49-F238E27FC236}">
                <a16:creationId xmlns:a16="http://schemas.microsoft.com/office/drawing/2014/main" id="{04B6002D-221D-4D66-93ED-DAD87E6478D3}"/>
              </a:ext>
            </a:extLst>
          </p:cNvPr>
          <p:cNvSpPr>
            <a:spLocks noGrp="1"/>
          </p:cNvSpPr>
          <p:nvPr>
            <p:ph type="body" sz="quarter" idx="14" hasCustomPrompt="1"/>
          </p:nvPr>
        </p:nvSpPr>
        <p:spPr>
          <a:xfrm>
            <a:off x="1592191" y="2899269"/>
            <a:ext cx="4360862"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31" name="Text Placeholder 23">
            <a:extLst>
              <a:ext uri="{FF2B5EF4-FFF2-40B4-BE49-F238E27FC236}">
                <a16:creationId xmlns:a16="http://schemas.microsoft.com/office/drawing/2014/main" id="{37B583B4-9EAA-4C7A-8DE1-DF310A0D2442}"/>
              </a:ext>
            </a:extLst>
          </p:cNvPr>
          <p:cNvSpPr>
            <a:spLocks noGrp="1"/>
          </p:cNvSpPr>
          <p:nvPr>
            <p:ph type="body" sz="quarter" idx="15" hasCustomPrompt="1"/>
          </p:nvPr>
        </p:nvSpPr>
        <p:spPr>
          <a:xfrm>
            <a:off x="6287397" y="2346854"/>
            <a:ext cx="4360512"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32" name="Text Placeholder 25">
            <a:extLst>
              <a:ext uri="{FF2B5EF4-FFF2-40B4-BE49-F238E27FC236}">
                <a16:creationId xmlns:a16="http://schemas.microsoft.com/office/drawing/2014/main" id="{694B9F6A-3683-47F2-8548-EA26CEADE524}"/>
              </a:ext>
            </a:extLst>
          </p:cNvPr>
          <p:cNvSpPr>
            <a:spLocks noGrp="1"/>
          </p:cNvSpPr>
          <p:nvPr>
            <p:ph type="body" sz="quarter" idx="16" hasCustomPrompt="1"/>
          </p:nvPr>
        </p:nvSpPr>
        <p:spPr>
          <a:xfrm>
            <a:off x="6287047" y="2899269"/>
            <a:ext cx="4360862"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18" name="Date Placeholder 4">
            <a:extLst>
              <a:ext uri="{FF2B5EF4-FFF2-40B4-BE49-F238E27FC236}">
                <a16:creationId xmlns:a16="http://schemas.microsoft.com/office/drawing/2014/main" id="{1FDFCFD6-336A-4319-8946-39E7EC2CD1B3}"/>
              </a:ext>
            </a:extLst>
          </p:cNvPr>
          <p:cNvSpPr>
            <a:spLocks noGrp="1"/>
          </p:cNvSpPr>
          <p:nvPr>
            <p:ph type="dt" sz="half" idx="10"/>
          </p:nvPr>
        </p:nvSpPr>
        <p:spPr>
          <a:xfrm>
            <a:off x="8382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2/2/20XX</a:t>
            </a:r>
            <a:endParaRPr lang="en-US" dirty="0"/>
          </a:p>
        </p:txBody>
      </p:sp>
      <p:sp>
        <p:nvSpPr>
          <p:cNvPr id="19" name="Footer Placeholder 5">
            <a:extLst>
              <a:ext uri="{FF2B5EF4-FFF2-40B4-BE49-F238E27FC236}">
                <a16:creationId xmlns:a16="http://schemas.microsoft.com/office/drawing/2014/main" id="{EDA87BDB-4AAD-4508-9D8E-9413194A6FB5}"/>
              </a:ext>
            </a:extLst>
          </p:cNvPr>
          <p:cNvSpPr>
            <a:spLocks noGrp="1"/>
          </p:cNvSpPr>
          <p:nvPr>
            <p:ph type="ftr" sz="quarter" idx="11"/>
          </p:nvPr>
        </p:nvSpPr>
        <p:spPr>
          <a:xfrm>
            <a:off x="4038600" y="6400800"/>
            <a:ext cx="41148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0" name="Slide Number Placeholder 6">
            <a:extLst>
              <a:ext uri="{FF2B5EF4-FFF2-40B4-BE49-F238E27FC236}">
                <a16:creationId xmlns:a16="http://schemas.microsoft.com/office/drawing/2014/main" id="{972B28B4-16BA-417A-B46D-DBD7D41F7650}"/>
              </a:ext>
            </a:extLst>
          </p:cNvPr>
          <p:cNvSpPr>
            <a:spLocks noGrp="1"/>
          </p:cNvSpPr>
          <p:nvPr>
            <p:ph type="sldNum" sz="quarter" idx="12"/>
          </p:nvPr>
        </p:nvSpPr>
        <p:spPr>
          <a:xfrm>
            <a:off x="86106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64250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3 Content">
    <p:bg>
      <p:bgPr>
        <a:solidFill>
          <a:schemeClr val="accent5"/>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A1D0A1-1FD1-4F94-B2C0-06C2E2030D53}"/>
              </a:ext>
              <a:ext uri="{C183D7F6-B498-43B3-948B-1728B52AA6E4}">
                <adec:decorative xmlns:adec="http://schemas.microsoft.com/office/drawing/2017/decorative" val="1"/>
              </a:ext>
            </a:extLst>
          </p:cNvPr>
          <p:cNvGrpSpPr/>
          <p:nvPr userDrawn="1"/>
        </p:nvGrpSpPr>
        <p:grpSpPr>
          <a:xfrm>
            <a:off x="183404" y="225822"/>
            <a:ext cx="1847971" cy="2438142"/>
            <a:chOff x="183404" y="225822"/>
            <a:chExt cx="1847971" cy="2438142"/>
          </a:xfrm>
        </p:grpSpPr>
        <p:sp useBgFill="1">
          <p:nvSpPr>
            <p:cNvPr id="11" name="Graphic 10">
              <a:extLst>
                <a:ext uri="{FF2B5EF4-FFF2-40B4-BE49-F238E27FC236}">
                  <a16:creationId xmlns:a16="http://schemas.microsoft.com/office/drawing/2014/main" id="{58CFF91A-90A9-4CD1-A803-636F9F1304A4}"/>
                </a:ext>
              </a:extLst>
            </p:cNvPr>
            <p:cNvSpPr/>
            <p:nvPr/>
          </p:nvSpPr>
          <p:spPr>
            <a:xfrm rot="2700000">
              <a:off x="304800" y="965970"/>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4FBC4BC7-0780-43F3-A67A-65EB564F696D}"/>
                </a:ext>
              </a:extLst>
            </p:cNvPr>
            <p:cNvSpPr/>
            <p:nvPr/>
          </p:nvSpPr>
          <p:spPr>
            <a:xfrm rot="10800000">
              <a:off x="1815651" y="1342540"/>
              <a:ext cx="215724" cy="21572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1CE0ABAF-CF8C-4E0D-A844-F01B6E85B2E3}"/>
                </a:ext>
              </a:extLst>
            </p:cNvPr>
            <p:cNvSpPr/>
            <p:nvPr/>
          </p:nvSpPr>
          <p:spPr>
            <a:xfrm rot="10800000">
              <a:off x="183404" y="225822"/>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4" name="Oval 13">
              <a:extLst>
                <a:ext uri="{FF2B5EF4-FFF2-40B4-BE49-F238E27FC236}">
                  <a16:creationId xmlns:a16="http://schemas.microsoft.com/office/drawing/2014/main" id="{5E894DEB-17BA-46D9-AF52-DFC04FC4E93A}"/>
                </a:ext>
              </a:extLst>
            </p:cNvPr>
            <p:cNvSpPr/>
            <p:nvPr/>
          </p:nvSpPr>
          <p:spPr>
            <a:xfrm rot="10800000">
              <a:off x="583574" y="2333139"/>
              <a:ext cx="330825" cy="33082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6" name="Title 1">
            <a:extLst>
              <a:ext uri="{FF2B5EF4-FFF2-40B4-BE49-F238E27FC236}">
                <a16:creationId xmlns:a16="http://schemas.microsoft.com/office/drawing/2014/main" id="{30AFDACD-10D0-493F-9AA6-0C0AC8835228}"/>
              </a:ext>
            </a:extLst>
          </p:cNvPr>
          <p:cNvSpPr>
            <a:spLocks noGrp="1"/>
          </p:cNvSpPr>
          <p:nvPr>
            <p:ph type="title"/>
          </p:nvPr>
        </p:nvSpPr>
        <p:spPr>
          <a:xfrm>
            <a:off x="822352" y="566127"/>
            <a:ext cx="10531448" cy="1490825"/>
          </a:xfrm>
        </p:spPr>
        <p:txBody>
          <a:bodyPr anchor="ctr">
            <a:normAutofit/>
          </a:bodyPr>
          <a:lstStyle>
            <a:lvl1pPr algn="ctr">
              <a:defRPr>
                <a:solidFill>
                  <a:schemeClr val="bg1"/>
                </a:solidFill>
                <a:effectLst>
                  <a:outerShdw blurRad="50800" dist="38100" dir="2700000" algn="tl" rotWithShape="0">
                    <a:prstClr val="black">
                      <a:alpha val="40000"/>
                    </a:prstClr>
                  </a:outerShdw>
                </a:effectLst>
              </a:defRPr>
            </a:lvl1pPr>
          </a:lstStyle>
          <a:p>
            <a:pPr algn="ctr"/>
            <a:r>
              <a:rPr lang="en-US">
                <a:solidFill>
                  <a:srgbClr val="FFFFFF"/>
                </a:solidFill>
                <a:effectLst>
                  <a:outerShdw blurRad="38100" dist="38100" dir="2700000" algn="tl">
                    <a:srgbClr val="000000">
                      <a:alpha val="43137"/>
                    </a:srgbClr>
                  </a:outerShdw>
                </a:effectLst>
                <a:cs typeface="Segoe UI" panose="020B0502040204020203" pitchFamily="34" charset="0"/>
              </a:rPr>
              <a:t>Click to edit Master title style</a:t>
            </a:r>
            <a:endParaRPr lang="en-US" dirty="0">
              <a:solidFill>
                <a:srgbClr val="FFFFFF"/>
              </a:solidFill>
              <a:effectLst>
                <a:outerShdw blurRad="38100" dist="38100" dir="2700000" algn="tl">
                  <a:srgbClr val="000000">
                    <a:alpha val="43137"/>
                  </a:srgbClr>
                </a:outerShdw>
              </a:effectLst>
              <a:cs typeface="Segoe UI" panose="020B0502040204020203" pitchFamily="34" charset="0"/>
            </a:endParaRPr>
          </a:p>
        </p:txBody>
      </p:sp>
      <p:sp>
        <p:nvSpPr>
          <p:cNvPr id="20" name="Text Placeholder 23">
            <a:extLst>
              <a:ext uri="{FF2B5EF4-FFF2-40B4-BE49-F238E27FC236}">
                <a16:creationId xmlns:a16="http://schemas.microsoft.com/office/drawing/2014/main" id="{FCFF65AC-D857-44D4-8C75-42685EEC828C}"/>
              </a:ext>
            </a:extLst>
          </p:cNvPr>
          <p:cNvSpPr>
            <a:spLocks noGrp="1"/>
          </p:cNvSpPr>
          <p:nvPr>
            <p:ph type="body" sz="quarter" idx="13" hasCustomPrompt="1"/>
          </p:nvPr>
        </p:nvSpPr>
        <p:spPr>
          <a:xfrm>
            <a:off x="1001992" y="2346854"/>
            <a:ext cx="3303394"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1" name="Text Placeholder 25">
            <a:extLst>
              <a:ext uri="{FF2B5EF4-FFF2-40B4-BE49-F238E27FC236}">
                <a16:creationId xmlns:a16="http://schemas.microsoft.com/office/drawing/2014/main" id="{CBC02743-732C-4B86-AB3D-5C05A02D0D11}"/>
              </a:ext>
            </a:extLst>
          </p:cNvPr>
          <p:cNvSpPr>
            <a:spLocks noGrp="1"/>
          </p:cNvSpPr>
          <p:nvPr>
            <p:ph type="body" sz="quarter" idx="14" hasCustomPrompt="1"/>
          </p:nvPr>
        </p:nvSpPr>
        <p:spPr>
          <a:xfrm>
            <a:off x="1001641" y="2899269"/>
            <a:ext cx="3303659"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32" name="Text Placeholder 23">
            <a:extLst>
              <a:ext uri="{FF2B5EF4-FFF2-40B4-BE49-F238E27FC236}">
                <a16:creationId xmlns:a16="http://schemas.microsoft.com/office/drawing/2014/main" id="{01F8B39A-529F-4E49-AE13-52EC4704DEB0}"/>
              </a:ext>
            </a:extLst>
          </p:cNvPr>
          <p:cNvSpPr>
            <a:spLocks noGrp="1"/>
          </p:cNvSpPr>
          <p:nvPr>
            <p:ph type="body" sz="quarter" idx="15" hasCustomPrompt="1"/>
          </p:nvPr>
        </p:nvSpPr>
        <p:spPr>
          <a:xfrm>
            <a:off x="4453829" y="2346854"/>
            <a:ext cx="3303394"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33" name="Text Placeholder 25">
            <a:extLst>
              <a:ext uri="{FF2B5EF4-FFF2-40B4-BE49-F238E27FC236}">
                <a16:creationId xmlns:a16="http://schemas.microsoft.com/office/drawing/2014/main" id="{2A6AE7B0-4281-44CE-83E8-FF70EB548ACA}"/>
              </a:ext>
            </a:extLst>
          </p:cNvPr>
          <p:cNvSpPr>
            <a:spLocks noGrp="1"/>
          </p:cNvSpPr>
          <p:nvPr>
            <p:ph type="body" sz="quarter" idx="16" hasCustomPrompt="1"/>
          </p:nvPr>
        </p:nvSpPr>
        <p:spPr>
          <a:xfrm>
            <a:off x="4453478" y="2899269"/>
            <a:ext cx="3303659"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34" name="Text Placeholder 23">
            <a:extLst>
              <a:ext uri="{FF2B5EF4-FFF2-40B4-BE49-F238E27FC236}">
                <a16:creationId xmlns:a16="http://schemas.microsoft.com/office/drawing/2014/main" id="{9D1E92C6-323C-467F-8117-84624685E70D}"/>
              </a:ext>
            </a:extLst>
          </p:cNvPr>
          <p:cNvSpPr>
            <a:spLocks noGrp="1"/>
          </p:cNvSpPr>
          <p:nvPr>
            <p:ph type="body" sz="quarter" idx="17" hasCustomPrompt="1"/>
          </p:nvPr>
        </p:nvSpPr>
        <p:spPr>
          <a:xfrm>
            <a:off x="7906017" y="2333139"/>
            <a:ext cx="3303394"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35" name="Text Placeholder 25">
            <a:extLst>
              <a:ext uri="{FF2B5EF4-FFF2-40B4-BE49-F238E27FC236}">
                <a16:creationId xmlns:a16="http://schemas.microsoft.com/office/drawing/2014/main" id="{E292D7CF-B506-4D5A-9747-949D5607895B}"/>
              </a:ext>
            </a:extLst>
          </p:cNvPr>
          <p:cNvSpPr>
            <a:spLocks noGrp="1"/>
          </p:cNvSpPr>
          <p:nvPr>
            <p:ph type="body" sz="quarter" idx="18" hasCustomPrompt="1"/>
          </p:nvPr>
        </p:nvSpPr>
        <p:spPr>
          <a:xfrm>
            <a:off x="7905666" y="2885554"/>
            <a:ext cx="3303659"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17" name="Date Placeholder 4">
            <a:extLst>
              <a:ext uri="{FF2B5EF4-FFF2-40B4-BE49-F238E27FC236}">
                <a16:creationId xmlns:a16="http://schemas.microsoft.com/office/drawing/2014/main" id="{39C4FF29-BCBF-4D15-B2D8-AE2E1F3891F7}"/>
              </a:ext>
            </a:extLst>
          </p:cNvPr>
          <p:cNvSpPr>
            <a:spLocks noGrp="1"/>
          </p:cNvSpPr>
          <p:nvPr>
            <p:ph type="dt" sz="half" idx="10"/>
          </p:nvPr>
        </p:nvSpPr>
        <p:spPr>
          <a:xfrm>
            <a:off x="8382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2/2/20XX</a:t>
            </a:r>
            <a:endParaRPr lang="en-US" dirty="0"/>
          </a:p>
        </p:txBody>
      </p:sp>
      <p:sp>
        <p:nvSpPr>
          <p:cNvPr id="18" name="Footer Placeholder 5">
            <a:extLst>
              <a:ext uri="{FF2B5EF4-FFF2-40B4-BE49-F238E27FC236}">
                <a16:creationId xmlns:a16="http://schemas.microsoft.com/office/drawing/2014/main" id="{308F6E4A-924F-4513-8E2C-B2815410DE94}"/>
              </a:ext>
            </a:extLst>
          </p:cNvPr>
          <p:cNvSpPr>
            <a:spLocks noGrp="1"/>
          </p:cNvSpPr>
          <p:nvPr>
            <p:ph type="ftr" sz="quarter" idx="11"/>
          </p:nvPr>
        </p:nvSpPr>
        <p:spPr>
          <a:xfrm>
            <a:off x="4038600" y="6400800"/>
            <a:ext cx="41148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9" name="Slide Number Placeholder 6">
            <a:extLst>
              <a:ext uri="{FF2B5EF4-FFF2-40B4-BE49-F238E27FC236}">
                <a16:creationId xmlns:a16="http://schemas.microsoft.com/office/drawing/2014/main" id="{54E5349C-86B2-431A-A9BA-60665D1797BD}"/>
              </a:ext>
            </a:extLst>
          </p:cNvPr>
          <p:cNvSpPr>
            <a:spLocks noGrp="1"/>
          </p:cNvSpPr>
          <p:nvPr>
            <p:ph type="sldNum" sz="quarter" idx="12"/>
          </p:nvPr>
        </p:nvSpPr>
        <p:spPr>
          <a:xfrm>
            <a:off x="86106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21254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E5D41C-AF53-4BB3-B90C-55B007BC4CDE}"/>
              </a:ext>
            </a:extLst>
          </p:cNvPr>
          <p:cNvSpPr>
            <a:spLocks noGrp="1"/>
          </p:cNvSpPr>
          <p:nvPr>
            <p:ph type="title"/>
          </p:nvPr>
        </p:nvSpPr>
        <p:spPr>
          <a:xfrm>
            <a:off x="580403" y="4038599"/>
            <a:ext cx="4715498" cy="2235494"/>
          </a:xfrm>
        </p:spPr>
        <p:txBody>
          <a:bodyPr anchor="ctr">
            <a:normAutofit/>
          </a:bodyPr>
          <a:lstStyle/>
          <a:p>
            <a:r>
              <a:rPr lang="en-US">
                <a:latin typeface="Aller" panose="020B0603020203020204" pitchFamily="34" charset="0"/>
                <a:cs typeface="Segoe UI" panose="020B0502040204020203" pitchFamily="34" charset="0"/>
              </a:rPr>
              <a:t>Click to edit Master title style</a:t>
            </a:r>
            <a:endParaRPr lang="en-US" dirty="0">
              <a:latin typeface="Aller" panose="020B0603020203020204" pitchFamily="34" charset="0"/>
              <a:cs typeface="Segoe UI" panose="020B0502040204020203" pitchFamily="34" charset="0"/>
            </a:endParaRPr>
          </a:p>
        </p:txBody>
      </p:sp>
      <p:sp>
        <p:nvSpPr>
          <p:cNvPr id="15" name="Picture Placeholder 14">
            <a:extLst>
              <a:ext uri="{FF2B5EF4-FFF2-40B4-BE49-F238E27FC236}">
                <a16:creationId xmlns:a16="http://schemas.microsoft.com/office/drawing/2014/main" id="{2F6A086D-145E-4C1B-B127-20F3EB745519}"/>
              </a:ext>
            </a:extLst>
          </p:cNvPr>
          <p:cNvSpPr>
            <a:spLocks noGrp="1"/>
          </p:cNvSpPr>
          <p:nvPr>
            <p:ph type="pic" sz="quarter" idx="14" hasCustomPrompt="1"/>
          </p:nvPr>
        </p:nvSpPr>
        <p:spPr>
          <a:xfrm>
            <a:off x="581025" y="533400"/>
            <a:ext cx="3628551" cy="3297238"/>
          </a:xfrm>
          <a:custGeom>
            <a:avLst/>
            <a:gdLst>
              <a:gd name="connsiteX0" fmla="*/ 318559 w 3628551"/>
              <a:gd name="connsiteY0" fmla="*/ 1414022 h 3297238"/>
              <a:gd name="connsiteX1" fmla="*/ 187729 w 3628551"/>
              <a:gd name="connsiteY1" fmla="*/ 1544852 h 3297238"/>
              <a:gd name="connsiteX2" fmla="*/ 318559 w 3628551"/>
              <a:gd name="connsiteY2" fmla="*/ 1675682 h 3297238"/>
              <a:gd name="connsiteX3" fmla="*/ 449389 w 3628551"/>
              <a:gd name="connsiteY3" fmla="*/ 1544852 h 3297238"/>
              <a:gd name="connsiteX4" fmla="*/ 318559 w 3628551"/>
              <a:gd name="connsiteY4" fmla="*/ 1414022 h 3297238"/>
              <a:gd name="connsiteX5" fmla="*/ 0 w 3628551"/>
              <a:gd name="connsiteY5" fmla="*/ 0 h 3297238"/>
              <a:gd name="connsiteX6" fmla="*/ 3628551 w 3628551"/>
              <a:gd name="connsiteY6" fmla="*/ 0 h 3297238"/>
              <a:gd name="connsiteX7" fmla="*/ 3628551 w 3628551"/>
              <a:gd name="connsiteY7" fmla="*/ 3297238 h 3297238"/>
              <a:gd name="connsiteX8" fmla="*/ 0 w 3628551"/>
              <a:gd name="connsiteY8" fmla="*/ 3297238 h 3297238"/>
              <a:gd name="connsiteX9" fmla="*/ 0 w 3628551"/>
              <a:gd name="connsiteY9" fmla="*/ 1060944 h 3297238"/>
              <a:gd name="connsiteX10" fmla="*/ 93526 w 3628551"/>
              <a:gd name="connsiteY10" fmla="*/ 1154470 h 3297238"/>
              <a:gd name="connsiteX11" fmla="*/ 185334 w 3628551"/>
              <a:gd name="connsiteY11" fmla="*/ 1152160 h 3297238"/>
              <a:gd name="connsiteX12" fmla="*/ 187645 w 3628551"/>
              <a:gd name="connsiteY12" fmla="*/ 1060352 h 3297238"/>
              <a:gd name="connsiteX13" fmla="*/ 31028 w 3628551"/>
              <a:gd name="connsiteY13" fmla="*/ 903736 h 3297238"/>
              <a:gd name="connsiteX14" fmla="*/ 195727 w 3628551"/>
              <a:gd name="connsiteY14" fmla="*/ 739037 h 3297238"/>
              <a:gd name="connsiteX15" fmla="*/ 198037 w 3628551"/>
              <a:gd name="connsiteY15" fmla="*/ 647229 h 3297238"/>
              <a:gd name="connsiteX16" fmla="*/ 106229 w 3628551"/>
              <a:gd name="connsiteY16" fmla="*/ 649539 h 3297238"/>
              <a:gd name="connsiteX17" fmla="*/ 0 w 3628551"/>
              <a:gd name="connsiteY17" fmla="*/ 755768 h 329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8551" h="3297238">
                <a:moveTo>
                  <a:pt x="318559" y="1414022"/>
                </a:moveTo>
                <a:cubicBezTo>
                  <a:pt x="246304" y="1414022"/>
                  <a:pt x="187729" y="1472597"/>
                  <a:pt x="187729" y="1544852"/>
                </a:cubicBezTo>
                <a:cubicBezTo>
                  <a:pt x="187729" y="1617107"/>
                  <a:pt x="246304" y="1675682"/>
                  <a:pt x="318559" y="1675682"/>
                </a:cubicBezTo>
                <a:cubicBezTo>
                  <a:pt x="390814" y="1675682"/>
                  <a:pt x="449389" y="1617107"/>
                  <a:pt x="449389" y="1544852"/>
                </a:cubicBezTo>
                <a:cubicBezTo>
                  <a:pt x="449389" y="1472597"/>
                  <a:pt x="390814" y="1414022"/>
                  <a:pt x="318559" y="1414022"/>
                </a:cubicBezTo>
                <a:close/>
                <a:moveTo>
                  <a:pt x="0" y="0"/>
                </a:moveTo>
                <a:lnTo>
                  <a:pt x="3628551" y="0"/>
                </a:lnTo>
                <a:lnTo>
                  <a:pt x="3628551" y="3297238"/>
                </a:lnTo>
                <a:lnTo>
                  <a:pt x="0" y="3297238"/>
                </a:lnTo>
                <a:lnTo>
                  <a:pt x="0" y="1060944"/>
                </a:lnTo>
                <a:lnTo>
                  <a:pt x="93526" y="1154470"/>
                </a:lnTo>
                <a:cubicBezTo>
                  <a:pt x="118240" y="1179184"/>
                  <a:pt x="159345" y="1178149"/>
                  <a:pt x="185334" y="1152160"/>
                </a:cubicBezTo>
                <a:cubicBezTo>
                  <a:pt x="211324" y="1126171"/>
                  <a:pt x="212361" y="1085068"/>
                  <a:pt x="187645" y="1060352"/>
                </a:cubicBezTo>
                <a:lnTo>
                  <a:pt x="31028" y="903736"/>
                </a:lnTo>
                <a:lnTo>
                  <a:pt x="195727" y="739037"/>
                </a:lnTo>
                <a:cubicBezTo>
                  <a:pt x="221716" y="713048"/>
                  <a:pt x="222754" y="671945"/>
                  <a:pt x="198037" y="647229"/>
                </a:cubicBezTo>
                <a:cubicBezTo>
                  <a:pt x="173324" y="622515"/>
                  <a:pt x="132218" y="623550"/>
                  <a:pt x="106229" y="649539"/>
                </a:cubicBezTo>
                <a:lnTo>
                  <a:pt x="0" y="755768"/>
                </a:lnTo>
                <a:close/>
              </a:path>
            </a:pathLst>
          </a:custGeom>
        </p:spPr>
        <p:txBody>
          <a:bodyPr wrap="square">
            <a:noAutofit/>
          </a:bodyPr>
          <a:lstStyle>
            <a:lvl1pPr marL="0" indent="0" algn="ctr">
              <a:buNone/>
              <a:defRPr sz="2000"/>
            </a:lvl1pPr>
          </a:lstStyle>
          <a:p>
            <a:r>
              <a:rPr lang="en-US" dirty="0"/>
              <a:t>Click to add photo</a:t>
            </a:r>
          </a:p>
        </p:txBody>
      </p:sp>
      <p:sp>
        <p:nvSpPr>
          <p:cNvPr id="32" name="Picture Placeholder 27">
            <a:extLst>
              <a:ext uri="{FF2B5EF4-FFF2-40B4-BE49-F238E27FC236}">
                <a16:creationId xmlns:a16="http://schemas.microsoft.com/office/drawing/2014/main" id="{7F0E1CD0-7716-4ECA-95A0-1DAD5D7BB0E4}"/>
              </a:ext>
            </a:extLst>
          </p:cNvPr>
          <p:cNvSpPr>
            <a:spLocks noGrp="1"/>
          </p:cNvSpPr>
          <p:nvPr>
            <p:ph type="pic" sz="quarter" idx="15" hasCustomPrompt="1"/>
          </p:nvPr>
        </p:nvSpPr>
        <p:spPr>
          <a:xfrm>
            <a:off x="4291941" y="533400"/>
            <a:ext cx="3663496" cy="3297238"/>
          </a:xfrm>
        </p:spPr>
        <p:txBody>
          <a:bodyPr>
            <a:normAutofit/>
          </a:bodyPr>
          <a:lstStyle>
            <a:lvl1pPr marL="0" indent="0" algn="ctr">
              <a:buNone/>
              <a:defRPr sz="2000"/>
            </a:lvl1pPr>
          </a:lstStyle>
          <a:p>
            <a:r>
              <a:rPr lang="en-US" dirty="0"/>
              <a:t>Click to add photo</a:t>
            </a:r>
          </a:p>
        </p:txBody>
      </p:sp>
      <p:sp>
        <p:nvSpPr>
          <p:cNvPr id="33" name="Picture Placeholder 29">
            <a:extLst>
              <a:ext uri="{FF2B5EF4-FFF2-40B4-BE49-F238E27FC236}">
                <a16:creationId xmlns:a16="http://schemas.microsoft.com/office/drawing/2014/main" id="{DA591C55-F69F-4200-828A-2D6335F0513A}"/>
              </a:ext>
            </a:extLst>
          </p:cNvPr>
          <p:cNvSpPr>
            <a:spLocks noGrp="1"/>
          </p:cNvSpPr>
          <p:nvPr>
            <p:ph type="pic" sz="quarter" idx="16" hasCustomPrompt="1"/>
          </p:nvPr>
        </p:nvSpPr>
        <p:spPr>
          <a:xfrm>
            <a:off x="8032564" y="533400"/>
            <a:ext cx="3653023" cy="3297238"/>
          </a:xfrm>
        </p:spPr>
        <p:txBody>
          <a:bodyPr>
            <a:normAutofit/>
          </a:bodyPr>
          <a:lstStyle>
            <a:lvl1pPr marL="0" indent="0" algn="ctr">
              <a:buNone/>
              <a:defRPr sz="2000"/>
            </a:lvl1pPr>
          </a:lstStyle>
          <a:p>
            <a:r>
              <a:rPr lang="en-US" dirty="0"/>
              <a:t>Click to add photo</a:t>
            </a:r>
          </a:p>
        </p:txBody>
      </p:sp>
      <p:sp>
        <p:nvSpPr>
          <p:cNvPr id="24" name="Text Placeholder 21">
            <a:extLst>
              <a:ext uri="{FF2B5EF4-FFF2-40B4-BE49-F238E27FC236}">
                <a16:creationId xmlns:a16="http://schemas.microsoft.com/office/drawing/2014/main" id="{6A0E906F-C44E-4A99-AFF8-D3402964E5A0}"/>
              </a:ext>
            </a:extLst>
          </p:cNvPr>
          <p:cNvSpPr>
            <a:spLocks noGrp="1"/>
          </p:cNvSpPr>
          <p:nvPr>
            <p:ph type="body" sz="quarter" idx="13" hasCustomPrompt="1"/>
          </p:nvPr>
        </p:nvSpPr>
        <p:spPr>
          <a:xfrm>
            <a:off x="5486400" y="4038600"/>
            <a:ext cx="6199189" cy="2235200"/>
          </a:xfrm>
        </p:spPr>
        <p:txBody>
          <a:bodyPr anchor="ctr">
            <a:normAutofit/>
          </a:bodyPr>
          <a:lstStyle>
            <a:lvl1pPr marL="0" indent="0">
              <a:lnSpc>
                <a:spcPct val="120000"/>
              </a:lnSpc>
              <a:buNone/>
              <a:defRPr sz="1800"/>
            </a:lvl1pPr>
          </a:lstStyle>
          <a:p>
            <a:pPr lvl="0"/>
            <a:r>
              <a:rPr lang="en-US" dirty="0"/>
              <a:t>Click to add text</a:t>
            </a:r>
          </a:p>
        </p:txBody>
      </p:sp>
      <p:sp>
        <p:nvSpPr>
          <p:cNvPr id="18" name="Date Placeholder 4">
            <a:extLst>
              <a:ext uri="{FF2B5EF4-FFF2-40B4-BE49-F238E27FC236}">
                <a16:creationId xmlns:a16="http://schemas.microsoft.com/office/drawing/2014/main" id="{0F951813-3955-4553-A366-5835C924A092}"/>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9" name="Footer Placeholder 5">
            <a:extLst>
              <a:ext uri="{FF2B5EF4-FFF2-40B4-BE49-F238E27FC236}">
                <a16:creationId xmlns:a16="http://schemas.microsoft.com/office/drawing/2014/main" id="{B1F7E77F-0625-469F-B5F7-157B7B0564F8}"/>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0" name="Slide Number Placeholder 6">
            <a:extLst>
              <a:ext uri="{FF2B5EF4-FFF2-40B4-BE49-F238E27FC236}">
                <a16:creationId xmlns:a16="http://schemas.microsoft.com/office/drawing/2014/main" id="{C84C6DAD-05C6-4F35-8750-E504AD54AA70}"/>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Text Placeholder 2">
            <a:extLst>
              <a:ext uri="{FF2B5EF4-FFF2-40B4-BE49-F238E27FC236}">
                <a16:creationId xmlns:a16="http://schemas.microsoft.com/office/drawing/2014/main" id="{DF0A57B7-7651-4DB0-ACED-9BDE318828E4}"/>
              </a:ext>
            </a:extLst>
          </p:cNvPr>
          <p:cNvSpPr>
            <a:spLocks noGrp="1"/>
          </p:cNvSpPr>
          <p:nvPr userDrawn="1">
            <p:ph type="body" sz="quarter" idx="17" hasCustomPrompt="1"/>
          </p:nvPr>
        </p:nvSpPr>
        <p:spPr>
          <a:xfrm>
            <a:off x="768350" y="1944688"/>
            <a:ext cx="256827" cy="261937"/>
          </a:xfrm>
          <a:prstGeom prst="ellipse">
            <a:avLst/>
          </a:prstGeom>
          <a:solidFill>
            <a:schemeClr val="bg1"/>
          </a:solidFill>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lIns="0" tIns="0" rIns="0" bIns="0" rtlCol="0" anchor="ctr">
            <a:noAutofit/>
          </a:bodyPr>
          <a:lstStyle>
            <a:lvl1pPr marL="0" indent="0" algn="ctr">
              <a:spcBef>
                <a:spcPts val="0"/>
              </a:spcBef>
              <a:buNone/>
              <a:defRPr lang="en-US" sz="800" dirty="0">
                <a:solidFill>
                  <a:schemeClr val="bg1"/>
                </a:solidFill>
              </a:defRPr>
            </a:lvl1pPr>
          </a:lstStyle>
          <a:p>
            <a:pPr marL="0" lvl="0"/>
            <a:r>
              <a:rPr lang="en-US" dirty="0"/>
              <a:t>X</a:t>
            </a:r>
          </a:p>
        </p:txBody>
      </p:sp>
      <p:sp>
        <p:nvSpPr>
          <p:cNvPr id="28" name="Text Placeholder 27">
            <a:extLst>
              <a:ext uri="{FF2B5EF4-FFF2-40B4-BE49-F238E27FC236}">
                <a16:creationId xmlns:a16="http://schemas.microsoft.com/office/drawing/2014/main" id="{5A62BA73-D580-45D8-8B0F-D2BBC0B5823F}"/>
              </a:ext>
            </a:extLst>
          </p:cNvPr>
          <p:cNvSpPr>
            <a:spLocks noGrp="1"/>
          </p:cNvSpPr>
          <p:nvPr>
            <p:ph type="body" sz="quarter" idx="19" hasCustomPrompt="1"/>
          </p:nvPr>
        </p:nvSpPr>
        <p:spPr>
          <a:xfrm rot="18893241">
            <a:off x="153842" y="1083887"/>
            <a:ext cx="731521" cy="707965"/>
          </a:xfrm>
          <a:custGeom>
            <a:avLst/>
            <a:gdLst>
              <a:gd name="connsiteX0" fmla="*/ 713237 w 731521"/>
              <a:gd name="connsiteY0" fmla="*/ 308718 h 707965"/>
              <a:gd name="connsiteX1" fmla="*/ 731521 w 731521"/>
              <a:gd name="connsiteY1" fmla="*/ 352774 h 707965"/>
              <a:gd name="connsiteX2" fmla="*/ 669242 w 731521"/>
              <a:gd name="connsiteY2" fmla="*/ 415141 h 707965"/>
              <a:gd name="connsiteX3" fmla="*/ 428024 w 731521"/>
              <a:gd name="connsiteY3" fmla="*/ 415309 h 707965"/>
              <a:gd name="connsiteX4" fmla="*/ 428024 w 731521"/>
              <a:gd name="connsiteY4" fmla="*/ 645642 h 707965"/>
              <a:gd name="connsiteX5" fmla="*/ 365701 w 731521"/>
              <a:gd name="connsiteY5" fmla="*/ 707965 h 707965"/>
              <a:gd name="connsiteX6" fmla="*/ 365702 w 731521"/>
              <a:gd name="connsiteY6" fmla="*/ 707964 h 707965"/>
              <a:gd name="connsiteX7" fmla="*/ 303379 w 731521"/>
              <a:gd name="connsiteY7" fmla="*/ 645641 h 707965"/>
              <a:gd name="connsiteX8" fmla="*/ 303379 w 731521"/>
              <a:gd name="connsiteY8" fmla="*/ 415395 h 707965"/>
              <a:gd name="connsiteX9" fmla="*/ 62367 w 731521"/>
              <a:gd name="connsiteY9" fmla="*/ 415563 h 707965"/>
              <a:gd name="connsiteX10" fmla="*/ 0 w 731521"/>
              <a:gd name="connsiteY10" fmla="*/ 353284 h 707965"/>
              <a:gd name="connsiteX11" fmla="*/ 1 w 731521"/>
              <a:gd name="connsiteY11" fmla="*/ 353285 h 707965"/>
              <a:gd name="connsiteX12" fmla="*/ 62281 w 731521"/>
              <a:gd name="connsiteY12" fmla="*/ 290918 h 707965"/>
              <a:gd name="connsiteX13" fmla="*/ 303379 w 731521"/>
              <a:gd name="connsiteY13" fmla="*/ 290750 h 707965"/>
              <a:gd name="connsiteX14" fmla="*/ 303379 w 731521"/>
              <a:gd name="connsiteY14" fmla="*/ 62323 h 707965"/>
              <a:gd name="connsiteX15" fmla="*/ 365702 w 731521"/>
              <a:gd name="connsiteY15" fmla="*/ 0 h 707965"/>
              <a:gd name="connsiteX16" fmla="*/ 428025 w 731521"/>
              <a:gd name="connsiteY16" fmla="*/ 62323 h 707965"/>
              <a:gd name="connsiteX17" fmla="*/ 428025 w 731521"/>
              <a:gd name="connsiteY17" fmla="*/ 290663 h 707965"/>
              <a:gd name="connsiteX18" fmla="*/ 669155 w 731521"/>
              <a:gd name="connsiteY18" fmla="*/ 290495 h 707965"/>
              <a:gd name="connsiteX19" fmla="*/ 713237 w 731521"/>
              <a:gd name="connsiteY19" fmla="*/ 308718 h 70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1521" h="707965">
                <a:moveTo>
                  <a:pt x="713237" y="308718"/>
                </a:moveTo>
                <a:cubicBezTo>
                  <a:pt x="724523" y="319988"/>
                  <a:pt x="731509" y="335564"/>
                  <a:pt x="731521" y="352774"/>
                </a:cubicBezTo>
                <a:cubicBezTo>
                  <a:pt x="731545" y="387194"/>
                  <a:pt x="703662" y="415117"/>
                  <a:pt x="669242" y="415141"/>
                </a:cubicBezTo>
                <a:lnTo>
                  <a:pt x="428024" y="415309"/>
                </a:lnTo>
                <a:lnTo>
                  <a:pt x="428024" y="645642"/>
                </a:lnTo>
                <a:cubicBezTo>
                  <a:pt x="428024" y="680062"/>
                  <a:pt x="400121" y="707965"/>
                  <a:pt x="365701" y="707965"/>
                </a:cubicBezTo>
                <a:lnTo>
                  <a:pt x="365702" y="707964"/>
                </a:lnTo>
                <a:cubicBezTo>
                  <a:pt x="331282" y="707964"/>
                  <a:pt x="303379" y="680061"/>
                  <a:pt x="303379" y="645641"/>
                </a:cubicBezTo>
                <a:lnTo>
                  <a:pt x="303379" y="415395"/>
                </a:lnTo>
                <a:lnTo>
                  <a:pt x="62367" y="415563"/>
                </a:lnTo>
                <a:cubicBezTo>
                  <a:pt x="27947" y="415587"/>
                  <a:pt x="24" y="387704"/>
                  <a:pt x="0" y="353284"/>
                </a:cubicBezTo>
                <a:lnTo>
                  <a:pt x="1" y="353285"/>
                </a:lnTo>
                <a:cubicBezTo>
                  <a:pt x="-23" y="318865"/>
                  <a:pt x="27861" y="290942"/>
                  <a:pt x="62281" y="290918"/>
                </a:cubicBezTo>
                <a:lnTo>
                  <a:pt x="303379" y="290750"/>
                </a:lnTo>
                <a:lnTo>
                  <a:pt x="303379" y="62323"/>
                </a:lnTo>
                <a:cubicBezTo>
                  <a:pt x="303379" y="27903"/>
                  <a:pt x="331282" y="0"/>
                  <a:pt x="365702" y="0"/>
                </a:cubicBezTo>
                <a:cubicBezTo>
                  <a:pt x="400122" y="0"/>
                  <a:pt x="428025" y="27903"/>
                  <a:pt x="428025" y="62323"/>
                </a:cubicBezTo>
                <a:lnTo>
                  <a:pt x="428025" y="290663"/>
                </a:lnTo>
                <a:lnTo>
                  <a:pt x="669155" y="290495"/>
                </a:lnTo>
                <a:cubicBezTo>
                  <a:pt x="686365" y="290483"/>
                  <a:pt x="701950" y="297448"/>
                  <a:pt x="713237" y="308718"/>
                </a:cubicBezTo>
                <a:close/>
              </a:path>
            </a:pathLst>
          </a:custGeom>
          <a:solidFill>
            <a:schemeClr val="bg1"/>
          </a:solidFill>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vert="horz" lIns="0" tIns="0" rIns="0" bIns="0" rtlCol="0" anchor="ctr">
            <a:noAutofit/>
          </a:bodyPr>
          <a:lstStyle>
            <a:lvl1pPr marL="0" indent="0">
              <a:buNone/>
              <a:defRPr lang="en-US" sz="800" dirty="0">
                <a:solidFill>
                  <a:schemeClr val="bg1"/>
                </a:solidFill>
              </a:defRPr>
            </a:lvl1pPr>
          </a:lstStyle>
          <a:p>
            <a:pPr marL="228600" lvl="0" indent="-228600" algn="ctr">
              <a:spcBef>
                <a:spcPts val="0"/>
              </a:spcBef>
            </a:pPr>
            <a:r>
              <a:rPr lang="en-US" dirty="0"/>
              <a:t>X</a:t>
            </a:r>
          </a:p>
        </p:txBody>
      </p:sp>
    </p:spTree>
    <p:extLst>
      <p:ext uri="{BB962C8B-B14F-4D97-AF65-F5344CB8AC3E}">
        <p14:creationId xmlns:p14="http://schemas.microsoft.com/office/powerpoint/2010/main" val="221721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9" name="Oval 8">
            <a:extLst>
              <a:ext uri="{FF2B5EF4-FFF2-40B4-BE49-F238E27FC236}">
                <a16:creationId xmlns:a16="http://schemas.microsoft.com/office/drawing/2014/main" id="{CE03E97F-76F9-45EC-AE80-C1D5F8B5A142}"/>
              </a:ext>
              <a:ext uri="{C183D7F6-B498-43B3-948B-1728B52AA6E4}">
                <adec:decorative xmlns:adec="http://schemas.microsoft.com/office/drawing/2017/decorative" val="1"/>
              </a:ext>
            </a:extLst>
          </p:cNvPr>
          <p:cNvSpPr/>
          <p:nvPr userDrawn="1"/>
        </p:nvSpPr>
        <p:spPr>
          <a:xfrm rot="10800000">
            <a:off x="2422250" y="1219200"/>
            <a:ext cx="373689" cy="373689"/>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Graphic 10">
            <a:extLst>
              <a:ext uri="{FF2B5EF4-FFF2-40B4-BE49-F238E27FC236}">
                <a16:creationId xmlns:a16="http://schemas.microsoft.com/office/drawing/2014/main" id="{C3FCAC5B-085B-4039-869E-017D5522AAF5}"/>
              </a:ext>
              <a:ext uri="{C183D7F6-B498-43B3-948B-1728B52AA6E4}">
                <adec:decorative xmlns:adec="http://schemas.microsoft.com/office/drawing/2017/decorative" val="1"/>
              </a:ext>
            </a:extLst>
          </p:cNvPr>
          <p:cNvSpPr/>
          <p:nvPr userDrawn="1"/>
        </p:nvSpPr>
        <p:spPr>
          <a:xfrm rot="2700000">
            <a:off x="145890" y="28456"/>
            <a:ext cx="1977027" cy="197702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11" name="Title 1">
            <a:extLst>
              <a:ext uri="{FF2B5EF4-FFF2-40B4-BE49-F238E27FC236}">
                <a16:creationId xmlns:a16="http://schemas.microsoft.com/office/drawing/2014/main" id="{5BA51163-2B3E-42EC-9F43-B0BBBAB574B7}"/>
              </a:ext>
            </a:extLst>
          </p:cNvPr>
          <p:cNvSpPr>
            <a:spLocks noGrp="1"/>
          </p:cNvSpPr>
          <p:nvPr>
            <p:ph type="ctrTitle"/>
          </p:nvPr>
        </p:nvSpPr>
        <p:spPr>
          <a:xfrm>
            <a:off x="485634" y="728905"/>
            <a:ext cx="5893683" cy="3184274"/>
          </a:xfrm>
        </p:spPr>
        <p:txBody>
          <a:bodyPr anchor="b">
            <a:normAutofit/>
          </a:bodyPr>
          <a:lstStyle/>
          <a:p>
            <a:pPr algn="l"/>
            <a:r>
              <a:rPr lang="en-US" sz="5400"/>
              <a:t>Click to edit Master title style</a:t>
            </a:r>
            <a:endParaRPr lang="en-US" sz="5400" dirty="0"/>
          </a:p>
        </p:txBody>
      </p:sp>
      <p:sp>
        <p:nvSpPr>
          <p:cNvPr id="3" name="Text Placeholder 2">
            <a:extLst>
              <a:ext uri="{FF2B5EF4-FFF2-40B4-BE49-F238E27FC236}">
                <a16:creationId xmlns:a16="http://schemas.microsoft.com/office/drawing/2014/main" id="{B7A0A2EA-07DC-44D9-B650-F1F2DC25B0F7}"/>
              </a:ext>
            </a:extLst>
          </p:cNvPr>
          <p:cNvSpPr>
            <a:spLocks noGrp="1"/>
          </p:cNvSpPr>
          <p:nvPr>
            <p:ph type="body" sz="quarter" idx="14" hasCustomPrompt="1"/>
          </p:nvPr>
        </p:nvSpPr>
        <p:spPr>
          <a:xfrm>
            <a:off x="452754" y="4092681"/>
            <a:ext cx="5926564" cy="2500206"/>
          </a:xfrm>
        </p:spPr>
        <p:txBody>
          <a:bodyPr>
            <a:normAutofit/>
          </a:bodyPr>
          <a:lstStyle>
            <a:lvl1pPr>
              <a:lnSpc>
                <a:spcPct val="100000"/>
              </a:lnSpc>
              <a:buClr>
                <a:schemeClr val="accent6"/>
              </a:buClr>
              <a:defRPr sz="2400"/>
            </a:lvl1pPr>
            <a:lvl2pPr>
              <a:defRPr sz="2400"/>
            </a:lvl2pPr>
            <a:lvl3pPr>
              <a:defRPr sz="2400"/>
            </a:lvl3pPr>
            <a:lvl4pPr>
              <a:defRPr sz="2400"/>
            </a:lvl4pPr>
            <a:lvl5pPr>
              <a:defRPr sz="2400"/>
            </a:lvl5pPr>
          </a:lstStyle>
          <a:p>
            <a:pPr lvl="0"/>
            <a:r>
              <a:rPr lang="en-US" dirty="0"/>
              <a:t>Click to add subtitle</a:t>
            </a:r>
          </a:p>
        </p:txBody>
      </p:sp>
      <p:sp>
        <p:nvSpPr>
          <p:cNvPr id="15" name="Date Placeholder 10">
            <a:extLst>
              <a:ext uri="{FF2B5EF4-FFF2-40B4-BE49-F238E27FC236}">
                <a16:creationId xmlns:a16="http://schemas.microsoft.com/office/drawing/2014/main" id="{79CBD6DC-50A5-42AC-B06C-16CD14A3EF40}"/>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6" name="Footer Placeholder 11">
            <a:extLst>
              <a:ext uri="{FF2B5EF4-FFF2-40B4-BE49-F238E27FC236}">
                <a16:creationId xmlns:a16="http://schemas.microsoft.com/office/drawing/2014/main" id="{AEB7CDBA-0E82-4480-9708-7E305596A662}"/>
              </a:ext>
            </a:extLst>
          </p:cNvPr>
          <p:cNvSpPr>
            <a:spLocks noGrp="1"/>
          </p:cNvSpPr>
          <p:nvPr>
            <p:ph type="ftr" sz="quarter" idx="11"/>
          </p:nvPr>
        </p:nvSpPr>
        <p:spPr>
          <a:xfrm>
            <a:off x="3581400" y="6400800"/>
            <a:ext cx="3657600" cy="365125"/>
          </a:xfrm>
        </p:spPr>
        <p:txBody>
          <a:bodyPr/>
          <a:lstStyle>
            <a:lvl1pPr>
              <a:defRPr/>
            </a:lvl1pPr>
          </a:lstStyle>
          <a:p>
            <a:r>
              <a:rPr lang="en-US" dirty="0"/>
              <a:t>PRESENTATION TITLE</a:t>
            </a:r>
          </a:p>
        </p:txBody>
      </p:sp>
      <p:sp>
        <p:nvSpPr>
          <p:cNvPr id="13" name="Picture Placeholder 12">
            <a:extLst>
              <a:ext uri="{FF2B5EF4-FFF2-40B4-BE49-F238E27FC236}">
                <a16:creationId xmlns:a16="http://schemas.microsoft.com/office/drawing/2014/main" id="{F7AE4B01-8A3C-46A5-A1F0-E67DE4EC8A2C}"/>
              </a:ext>
            </a:extLst>
          </p:cNvPr>
          <p:cNvSpPr>
            <a:spLocks noGrp="1"/>
          </p:cNvSpPr>
          <p:nvPr>
            <p:ph type="pic" sz="quarter" idx="13" hasCustomPrompt="1"/>
          </p:nvPr>
        </p:nvSpPr>
        <p:spPr>
          <a:xfrm>
            <a:off x="7331075" y="0"/>
            <a:ext cx="4860925" cy="6858000"/>
          </a:xfrm>
          <a:custGeom>
            <a:avLst/>
            <a:gdLst>
              <a:gd name="connsiteX0" fmla="*/ 0 w 4860925"/>
              <a:gd name="connsiteY0" fmla="*/ 0 h 6858000"/>
              <a:gd name="connsiteX1" fmla="*/ 4860925 w 4860925"/>
              <a:gd name="connsiteY1" fmla="*/ 0 h 6858000"/>
              <a:gd name="connsiteX2" fmla="*/ 4860925 w 4860925"/>
              <a:gd name="connsiteY2" fmla="*/ 6858000 h 6858000"/>
              <a:gd name="connsiteX3" fmla="*/ 0 w 4860925"/>
              <a:gd name="connsiteY3" fmla="*/ 6858000 h 6858000"/>
              <a:gd name="connsiteX4" fmla="*/ 0 w 4860925"/>
              <a:gd name="connsiteY4" fmla="*/ 5663791 h 6858000"/>
              <a:gd name="connsiteX5" fmla="*/ 158149 w 4860925"/>
              <a:gd name="connsiteY5" fmla="*/ 5821940 h 6858000"/>
              <a:gd name="connsiteX6" fmla="*/ 250704 w 4860925"/>
              <a:gd name="connsiteY6" fmla="*/ 5821940 h 6858000"/>
              <a:gd name="connsiteX7" fmla="*/ 250704 w 4860925"/>
              <a:gd name="connsiteY7" fmla="*/ 5729385 h 6858000"/>
              <a:gd name="connsiteX8" fmla="*/ 88738 w 4860925"/>
              <a:gd name="connsiteY8" fmla="*/ 5567420 h 6858000"/>
              <a:gd name="connsiteX9" fmla="*/ 250701 w 4860925"/>
              <a:gd name="connsiteY9" fmla="*/ 5405457 h 6858000"/>
              <a:gd name="connsiteX10" fmla="*/ 250701 w 4860925"/>
              <a:gd name="connsiteY10" fmla="*/ 5312902 h 6858000"/>
              <a:gd name="connsiteX11" fmla="*/ 158146 w 4860925"/>
              <a:gd name="connsiteY11" fmla="*/ 5312902 h 6858000"/>
              <a:gd name="connsiteX12" fmla="*/ 0 w 4860925"/>
              <a:gd name="connsiteY12" fmla="*/ 54710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925" h="6858000">
                <a:moveTo>
                  <a:pt x="0" y="0"/>
                </a:moveTo>
                <a:lnTo>
                  <a:pt x="4860925" y="0"/>
                </a:lnTo>
                <a:lnTo>
                  <a:pt x="4860925" y="6858000"/>
                </a:lnTo>
                <a:lnTo>
                  <a:pt x="0" y="6858000"/>
                </a:lnTo>
                <a:lnTo>
                  <a:pt x="0" y="5663791"/>
                </a:lnTo>
                <a:lnTo>
                  <a:pt x="158149" y="5821940"/>
                </a:lnTo>
                <a:cubicBezTo>
                  <a:pt x="183706" y="5847497"/>
                  <a:pt x="225146" y="5847497"/>
                  <a:pt x="250704" y="5821940"/>
                </a:cubicBezTo>
                <a:cubicBezTo>
                  <a:pt x="276261" y="5796382"/>
                  <a:pt x="276264" y="5754945"/>
                  <a:pt x="250704" y="5729385"/>
                </a:cubicBezTo>
                <a:lnTo>
                  <a:pt x="88738" y="5567420"/>
                </a:lnTo>
                <a:lnTo>
                  <a:pt x="250701" y="5405457"/>
                </a:lnTo>
                <a:cubicBezTo>
                  <a:pt x="276258" y="5379899"/>
                  <a:pt x="276261" y="5338463"/>
                  <a:pt x="250701" y="5312902"/>
                </a:cubicBezTo>
                <a:cubicBezTo>
                  <a:pt x="225143" y="5287344"/>
                  <a:pt x="183703" y="5287344"/>
                  <a:pt x="158146" y="5312902"/>
                </a:cubicBezTo>
                <a:lnTo>
                  <a:pt x="0" y="5471047"/>
                </a:lnTo>
                <a:close/>
              </a:path>
            </a:pathLst>
          </a:custGeom>
        </p:spPr>
        <p:txBody>
          <a:bodyPr wrap="square">
            <a:noAutofit/>
          </a:bodyPr>
          <a:lstStyle>
            <a:lvl1pPr marL="0" indent="0" algn="ctr">
              <a:buFont typeface="Arial" panose="020B0604020202020204" pitchFamily="34" charset="0"/>
              <a:buNone/>
              <a:defRPr sz="2000"/>
            </a:lvl1pPr>
          </a:lstStyle>
          <a:p>
            <a:r>
              <a:rPr lang="en-US" dirty="0"/>
              <a:t>Insert photo here</a:t>
            </a:r>
          </a:p>
        </p:txBody>
      </p:sp>
      <p:sp>
        <p:nvSpPr>
          <p:cNvPr id="17" name="Slide Number Placeholder 12">
            <a:extLst>
              <a:ext uri="{FF2B5EF4-FFF2-40B4-BE49-F238E27FC236}">
                <a16:creationId xmlns:a16="http://schemas.microsoft.com/office/drawing/2014/main" id="{92F0D34E-56DB-45B4-B7F0-CE5961F94587}"/>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solidFill>
                  <a:srgbClr val="FFFFFF"/>
                </a:solidFill>
                <a:effectLst>
                  <a:outerShdw blurRad="38100" dist="38100" dir="2700000" algn="tl">
                    <a:srgbClr val="000000">
                      <a:alpha val="43137"/>
                    </a:srgbClr>
                  </a:outerShdw>
                </a:effectLst>
              </a:rPr>
              <a:pPr/>
              <a:t>‹#›</a:t>
            </a:fld>
            <a:endParaRPr lang="en-US" dirty="0">
              <a:solidFill>
                <a:srgbClr val="FFFFFF"/>
              </a:solidFill>
              <a:effectLst>
                <a:outerShdw blurRad="38100" dist="38100" dir="2700000" algn="tl">
                  <a:srgbClr val="000000">
                    <a:alpha val="43137"/>
                  </a:srgbClr>
                </a:outerShdw>
              </a:effectLst>
            </a:endParaRPr>
          </a:p>
        </p:txBody>
      </p:sp>
      <p:sp useBgFill="1">
        <p:nvSpPr>
          <p:cNvPr id="14" name="Graphic 10">
            <a:extLst>
              <a:ext uri="{FF2B5EF4-FFF2-40B4-BE49-F238E27FC236}">
                <a16:creationId xmlns:a16="http://schemas.microsoft.com/office/drawing/2014/main" id="{6EFE6B19-328D-40CF-90BA-F287CC59B04E}"/>
              </a:ext>
              <a:ext uri="{C183D7F6-B498-43B3-948B-1728B52AA6E4}">
                <adec:decorative xmlns:adec="http://schemas.microsoft.com/office/drawing/2017/decorative" val="1"/>
              </a:ext>
            </a:extLst>
          </p:cNvPr>
          <p:cNvSpPr/>
          <p:nvPr userDrawn="1"/>
        </p:nvSpPr>
        <p:spPr>
          <a:xfrm rot="2700000">
            <a:off x="6967314" y="5207478"/>
            <a:ext cx="719888" cy="71988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Tree>
    <p:extLst>
      <p:ext uri="{BB962C8B-B14F-4D97-AF65-F5344CB8AC3E}">
        <p14:creationId xmlns:p14="http://schemas.microsoft.com/office/powerpoint/2010/main" val="135497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BE28B89-23CB-4E2C-9090-24A7CDF75E0C}"/>
              </a:ext>
              <a:ext uri="{C183D7F6-B498-43B3-948B-1728B52AA6E4}">
                <adec:decorative xmlns:adec="http://schemas.microsoft.com/office/drawing/2017/decorative" val="1"/>
              </a:ext>
            </a:extLst>
          </p:cNvPr>
          <p:cNvGrpSpPr/>
          <p:nvPr userDrawn="1"/>
        </p:nvGrpSpPr>
        <p:grpSpPr>
          <a:xfrm>
            <a:off x="127986" y="173174"/>
            <a:ext cx="11687253" cy="6145490"/>
            <a:chOff x="127986" y="173174"/>
            <a:chExt cx="11687253" cy="6145490"/>
          </a:xfrm>
        </p:grpSpPr>
        <p:sp useBgFill="1">
          <p:nvSpPr>
            <p:cNvPr id="10" name="Graphic 10">
              <a:extLst>
                <a:ext uri="{FF2B5EF4-FFF2-40B4-BE49-F238E27FC236}">
                  <a16:creationId xmlns:a16="http://schemas.microsoft.com/office/drawing/2014/main" id="{26535BF8-E789-4325-8C4F-264426E02116}"/>
                </a:ext>
              </a:extLst>
            </p:cNvPr>
            <p:cNvSpPr/>
            <p:nvPr/>
          </p:nvSpPr>
          <p:spPr>
            <a:xfrm rot="18900000" flipH="1">
              <a:off x="10799652" y="173174"/>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1" name="Oval 10">
              <a:extLst>
                <a:ext uri="{FF2B5EF4-FFF2-40B4-BE49-F238E27FC236}">
                  <a16:creationId xmlns:a16="http://schemas.microsoft.com/office/drawing/2014/main" id="{B78DBD66-1754-4720-8E59-A61B23F58E27}"/>
                </a:ext>
              </a:extLst>
            </p:cNvPr>
            <p:cNvSpPr/>
            <p:nvPr/>
          </p:nvSpPr>
          <p:spPr>
            <a:xfrm rot="10800000" flipH="1">
              <a:off x="10187575" y="200771"/>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75D17540-387A-482A-B432-46A1EFB58756}"/>
                </a:ext>
              </a:extLst>
            </p:cNvPr>
            <p:cNvSpPr/>
            <p:nvPr/>
          </p:nvSpPr>
          <p:spPr>
            <a:xfrm rot="10800000" flipH="1">
              <a:off x="127986" y="6031517"/>
              <a:ext cx="287147" cy="287147"/>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E29BA681-D191-4B3E-B7AD-D4DD1956C66B}"/>
                </a:ext>
              </a:extLst>
            </p:cNvPr>
            <p:cNvSpPr/>
            <p:nvPr/>
          </p:nvSpPr>
          <p:spPr>
            <a:xfrm rot="10800000" flipH="1">
              <a:off x="9714204" y="733387"/>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4" name="Title 1">
            <a:extLst>
              <a:ext uri="{FF2B5EF4-FFF2-40B4-BE49-F238E27FC236}">
                <a16:creationId xmlns:a16="http://schemas.microsoft.com/office/drawing/2014/main" id="{B0E8379E-F532-476C-8A66-79F96DB2E7A9}"/>
              </a:ext>
            </a:extLst>
          </p:cNvPr>
          <p:cNvSpPr>
            <a:spLocks noGrp="1"/>
          </p:cNvSpPr>
          <p:nvPr>
            <p:ph type="title"/>
          </p:nvPr>
        </p:nvSpPr>
        <p:spPr>
          <a:xfrm>
            <a:off x="5178252" y="544786"/>
            <a:ext cx="6400800" cy="1683971"/>
          </a:xfrm>
        </p:spPr>
        <p:txBody>
          <a:bodyPr anchor="b">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sp>
        <p:nvSpPr>
          <p:cNvPr id="28" name="Picture Placeholder 22">
            <a:extLst>
              <a:ext uri="{FF2B5EF4-FFF2-40B4-BE49-F238E27FC236}">
                <a16:creationId xmlns:a16="http://schemas.microsoft.com/office/drawing/2014/main" id="{C1B7FDD6-4D3A-4AE1-B7D0-86DC45B0EA39}"/>
              </a:ext>
            </a:extLst>
          </p:cNvPr>
          <p:cNvSpPr>
            <a:spLocks noGrp="1"/>
          </p:cNvSpPr>
          <p:nvPr>
            <p:ph type="pic" sz="quarter" idx="13" hasCustomPrompt="1"/>
          </p:nvPr>
        </p:nvSpPr>
        <p:spPr>
          <a:xfrm>
            <a:off x="542925" y="574675"/>
            <a:ext cx="4022725" cy="1867360"/>
          </a:xfrm>
        </p:spPr>
        <p:txBody>
          <a:bodyPr>
            <a:normAutofit/>
          </a:bodyPr>
          <a:lstStyle>
            <a:lvl1pPr marL="0" indent="0" algn="ctr">
              <a:buNone/>
              <a:defRPr sz="2000"/>
            </a:lvl1pPr>
          </a:lstStyle>
          <a:p>
            <a:r>
              <a:rPr lang="en-US" dirty="0"/>
              <a:t>Insert photo here</a:t>
            </a:r>
          </a:p>
        </p:txBody>
      </p:sp>
      <p:sp>
        <p:nvSpPr>
          <p:cNvPr id="29" name="Picture Placeholder 24">
            <a:extLst>
              <a:ext uri="{FF2B5EF4-FFF2-40B4-BE49-F238E27FC236}">
                <a16:creationId xmlns:a16="http://schemas.microsoft.com/office/drawing/2014/main" id="{31A33AED-20A4-4373-814A-DA708A6CBE47}"/>
              </a:ext>
            </a:extLst>
          </p:cNvPr>
          <p:cNvSpPr>
            <a:spLocks noGrp="1"/>
          </p:cNvSpPr>
          <p:nvPr>
            <p:ph type="pic" sz="quarter" idx="14" hasCustomPrompt="1"/>
          </p:nvPr>
        </p:nvSpPr>
        <p:spPr>
          <a:xfrm>
            <a:off x="542925" y="2519163"/>
            <a:ext cx="4022725" cy="1843040"/>
          </a:xfrm>
        </p:spPr>
        <p:txBody>
          <a:bodyPr>
            <a:normAutofit/>
          </a:bodyPr>
          <a:lstStyle>
            <a:lvl1pPr marL="0" indent="0" algn="ctr">
              <a:buNone/>
              <a:defRPr sz="2000"/>
            </a:lvl1pPr>
          </a:lstStyle>
          <a:p>
            <a:r>
              <a:rPr lang="en-US" dirty="0"/>
              <a:t>Insert photo here</a:t>
            </a:r>
          </a:p>
        </p:txBody>
      </p:sp>
      <p:sp>
        <p:nvSpPr>
          <p:cNvPr id="30" name="Picture Placeholder 26">
            <a:extLst>
              <a:ext uri="{FF2B5EF4-FFF2-40B4-BE49-F238E27FC236}">
                <a16:creationId xmlns:a16="http://schemas.microsoft.com/office/drawing/2014/main" id="{912C8FB0-089E-45C8-820C-1DB37CF6EDD2}"/>
              </a:ext>
            </a:extLst>
          </p:cNvPr>
          <p:cNvSpPr>
            <a:spLocks noGrp="1"/>
          </p:cNvSpPr>
          <p:nvPr>
            <p:ph type="pic" sz="quarter" idx="15" hasCustomPrompt="1"/>
          </p:nvPr>
        </p:nvSpPr>
        <p:spPr>
          <a:xfrm>
            <a:off x="542925" y="4439331"/>
            <a:ext cx="4022725" cy="1879333"/>
          </a:xfrm>
        </p:spPr>
        <p:txBody>
          <a:bodyPr>
            <a:normAutofit/>
          </a:bodyPr>
          <a:lstStyle>
            <a:lvl1pPr marL="0" indent="0" algn="ctr">
              <a:buNone/>
              <a:defRPr sz="2000"/>
            </a:lvl1pPr>
          </a:lstStyle>
          <a:p>
            <a:r>
              <a:rPr lang="en-US" dirty="0"/>
              <a:t>Insert photo here</a:t>
            </a:r>
          </a:p>
        </p:txBody>
      </p:sp>
      <p:sp>
        <p:nvSpPr>
          <p:cNvPr id="18" name="Content Placeholder 2">
            <a:extLst>
              <a:ext uri="{FF2B5EF4-FFF2-40B4-BE49-F238E27FC236}">
                <a16:creationId xmlns:a16="http://schemas.microsoft.com/office/drawing/2014/main" id="{27E06B4D-C658-4E45-A3F7-F9764B1970D4}"/>
              </a:ext>
            </a:extLst>
          </p:cNvPr>
          <p:cNvSpPr>
            <a:spLocks noGrp="1"/>
          </p:cNvSpPr>
          <p:nvPr>
            <p:ph idx="1"/>
          </p:nvPr>
        </p:nvSpPr>
        <p:spPr>
          <a:xfrm>
            <a:off x="5178252" y="2409776"/>
            <a:ext cx="6400800" cy="3714837"/>
          </a:xfrm>
        </p:spPr>
        <p:txBody>
          <a:bodyPr anchor="t">
            <a:normAutofit/>
          </a:bodyPr>
          <a:lstStyle>
            <a:lvl1pPr>
              <a:lnSpc>
                <a:spcPct val="100000"/>
              </a:lnSpc>
              <a:buClr>
                <a:schemeClr val="accent6"/>
              </a:buClr>
              <a:defRPr/>
            </a:lvl1pPr>
          </a:lstStyle>
          <a:p>
            <a:pPr lvl="0">
              <a:lnSpc>
                <a:spcPct val="120000"/>
              </a:lnSpc>
              <a:buFont typeface="Aller" panose="020B0603020203020204" pitchFamily="34" charset="0"/>
              <a:buChar char="+"/>
            </a:pPr>
            <a:r>
              <a:rPr lang="en-US" sz="1800">
                <a:cs typeface="Segoe UI" panose="020B0502040204020203" pitchFamily="34" charset="0"/>
              </a:rPr>
              <a:t>Click to edit Master text styles</a:t>
            </a:r>
          </a:p>
        </p:txBody>
      </p:sp>
      <p:sp>
        <p:nvSpPr>
          <p:cNvPr id="19" name="Date Placeholder 4">
            <a:extLst>
              <a:ext uri="{FF2B5EF4-FFF2-40B4-BE49-F238E27FC236}">
                <a16:creationId xmlns:a16="http://schemas.microsoft.com/office/drawing/2014/main" id="{15A75550-8D38-4A9F-85E4-7A0AAC044353}"/>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20" name="Footer Placeholder 5">
            <a:extLst>
              <a:ext uri="{FF2B5EF4-FFF2-40B4-BE49-F238E27FC236}">
                <a16:creationId xmlns:a16="http://schemas.microsoft.com/office/drawing/2014/main" id="{38B8FA61-4080-4FE6-A841-33EBEFFA7F0E}"/>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1" name="Slide Number Placeholder 6">
            <a:extLst>
              <a:ext uri="{FF2B5EF4-FFF2-40B4-BE49-F238E27FC236}">
                <a16:creationId xmlns:a16="http://schemas.microsoft.com/office/drawing/2014/main" id="{D100CF52-3E48-4F45-8364-508D4B714566}"/>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09126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9" name="Graphic 10">
            <a:extLst>
              <a:ext uri="{FF2B5EF4-FFF2-40B4-BE49-F238E27FC236}">
                <a16:creationId xmlns:a16="http://schemas.microsoft.com/office/drawing/2014/main" id="{700F5C96-E2D7-4D19-99B6-D56001B8D3D4}"/>
              </a:ext>
              <a:ext uri="{C183D7F6-B498-43B3-948B-1728B52AA6E4}">
                <adec:decorative xmlns:adec="http://schemas.microsoft.com/office/drawing/2017/decorative" val="1"/>
              </a:ext>
            </a:extLst>
          </p:cNvPr>
          <p:cNvSpPr/>
          <p:nvPr userDrawn="1"/>
        </p:nvSpPr>
        <p:spPr>
          <a:xfrm rot="2700000">
            <a:off x="10891156" y="241085"/>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Oval 9">
            <a:extLst>
              <a:ext uri="{FF2B5EF4-FFF2-40B4-BE49-F238E27FC236}">
                <a16:creationId xmlns:a16="http://schemas.microsoft.com/office/drawing/2014/main" id="{C3AFF211-012D-43E4-B59F-BAFA07FEE0EF}"/>
              </a:ext>
              <a:ext uri="{C183D7F6-B498-43B3-948B-1728B52AA6E4}">
                <adec:decorative xmlns:adec="http://schemas.microsoft.com/office/drawing/2017/decorative" val="1"/>
              </a:ext>
            </a:extLst>
          </p:cNvPr>
          <p:cNvSpPr/>
          <p:nvPr userDrawn="1"/>
        </p:nvSpPr>
        <p:spPr>
          <a:xfrm rot="10800000">
            <a:off x="10734076" y="1394142"/>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11" name="Title 1">
            <a:extLst>
              <a:ext uri="{FF2B5EF4-FFF2-40B4-BE49-F238E27FC236}">
                <a16:creationId xmlns:a16="http://schemas.microsoft.com/office/drawing/2014/main" id="{6525CA5D-5FF0-4FEA-A2FC-2239486D981A}"/>
              </a:ext>
            </a:extLst>
          </p:cNvPr>
          <p:cNvSpPr>
            <a:spLocks noGrp="1"/>
          </p:cNvSpPr>
          <p:nvPr>
            <p:ph type="title"/>
          </p:nvPr>
        </p:nvSpPr>
        <p:spPr>
          <a:xfrm>
            <a:off x="457199" y="566490"/>
            <a:ext cx="11238347" cy="1502704"/>
          </a:xfrm>
        </p:spPr>
        <p:txBody>
          <a:bodyPr anchor="ctr">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sp>
        <p:nvSpPr>
          <p:cNvPr id="3" name="Content Placeholder 2">
            <a:extLst>
              <a:ext uri="{FF2B5EF4-FFF2-40B4-BE49-F238E27FC236}">
                <a16:creationId xmlns:a16="http://schemas.microsoft.com/office/drawing/2014/main" id="{A3976CE4-35AA-4B7D-B1D9-AFEC56F1F97C}"/>
              </a:ext>
            </a:extLst>
          </p:cNvPr>
          <p:cNvSpPr>
            <a:spLocks noGrp="1"/>
          </p:cNvSpPr>
          <p:nvPr>
            <p:ph sz="quarter" idx="14" hasCustomPrompt="1"/>
          </p:nvPr>
        </p:nvSpPr>
        <p:spPr>
          <a:xfrm>
            <a:off x="457201" y="2286000"/>
            <a:ext cx="5435600" cy="4005263"/>
          </a:xfrm>
        </p:spPr>
        <p:txBody>
          <a:bodyPr>
            <a:normAutofit/>
          </a:bodyPr>
          <a:lstStyle>
            <a:lvl1pPr marL="0" indent="0">
              <a:lnSpc>
                <a:spcPct val="100000"/>
              </a:lnSpc>
              <a:spcBef>
                <a:spcPts val="1000"/>
              </a:spcBef>
              <a:buNone/>
              <a:defRPr sz="1800" baseline="0"/>
            </a:lvl1pPr>
            <a:lvl2pPr marL="457200" indent="0">
              <a:lnSpc>
                <a:spcPct val="100000"/>
              </a:lnSpc>
              <a:spcBef>
                <a:spcPts val="1000"/>
              </a:spcBef>
              <a:buNone/>
              <a:defRPr/>
            </a:lvl2pPr>
            <a:lvl3pPr marL="914400" indent="0">
              <a:lnSpc>
                <a:spcPct val="100000"/>
              </a:lnSpc>
              <a:spcBef>
                <a:spcPts val="1000"/>
              </a:spcBef>
              <a:buNone/>
              <a:defRPr/>
            </a:lvl3pPr>
            <a:lvl4pPr marL="1371600" indent="0">
              <a:lnSpc>
                <a:spcPct val="100000"/>
              </a:lnSpc>
              <a:spcBef>
                <a:spcPts val="1000"/>
              </a:spcBef>
              <a:buNone/>
              <a:defRPr/>
            </a:lvl4pPr>
            <a:lvl5pPr marL="1828800" indent="0">
              <a:lnSpc>
                <a:spcPct val="100000"/>
              </a:lnSpc>
              <a:spcBef>
                <a:spcPts val="1000"/>
              </a:spcBef>
              <a:buNone/>
              <a:defRPr/>
            </a:lvl5pPr>
          </a:lstStyle>
          <a:p>
            <a:pPr lvl="0"/>
            <a:r>
              <a:rPr lang="en-US" dirty="0"/>
              <a:t>Object</a:t>
            </a:r>
          </a:p>
        </p:txBody>
      </p:sp>
      <p:sp>
        <p:nvSpPr>
          <p:cNvPr id="20" name="Picture Placeholder 18">
            <a:extLst>
              <a:ext uri="{FF2B5EF4-FFF2-40B4-BE49-F238E27FC236}">
                <a16:creationId xmlns:a16="http://schemas.microsoft.com/office/drawing/2014/main" id="{CA50A35E-7645-4F70-8ADA-229A6593E79D}"/>
              </a:ext>
            </a:extLst>
          </p:cNvPr>
          <p:cNvSpPr>
            <a:spLocks noGrp="1"/>
          </p:cNvSpPr>
          <p:nvPr>
            <p:ph type="pic" sz="quarter" idx="13" hasCustomPrompt="1"/>
          </p:nvPr>
        </p:nvSpPr>
        <p:spPr>
          <a:xfrm>
            <a:off x="6207125" y="2286000"/>
            <a:ext cx="5435600" cy="4038600"/>
          </a:xfrm>
        </p:spPr>
        <p:txBody>
          <a:bodyPr>
            <a:normAutofit/>
          </a:bodyPr>
          <a:lstStyle>
            <a:lvl1pPr marL="0" indent="0" algn="ctr">
              <a:buNone/>
              <a:defRPr sz="2000"/>
            </a:lvl1pPr>
          </a:lstStyle>
          <a:p>
            <a:r>
              <a:rPr lang="en-US" dirty="0"/>
              <a:t>Insert photo here</a:t>
            </a:r>
          </a:p>
        </p:txBody>
      </p:sp>
      <p:sp>
        <p:nvSpPr>
          <p:cNvPr id="15" name="Date Placeholder 4">
            <a:extLst>
              <a:ext uri="{FF2B5EF4-FFF2-40B4-BE49-F238E27FC236}">
                <a16:creationId xmlns:a16="http://schemas.microsoft.com/office/drawing/2014/main" id="{0190A104-68BF-4430-B596-8DF4AAFD6BA4}"/>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6" name="Footer Placeholder 5">
            <a:extLst>
              <a:ext uri="{FF2B5EF4-FFF2-40B4-BE49-F238E27FC236}">
                <a16:creationId xmlns:a16="http://schemas.microsoft.com/office/drawing/2014/main" id="{8CCC4275-F340-400B-8C07-11B2A7B22D7D}"/>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7" name="Slide Number Placeholder 6">
            <a:extLst>
              <a:ext uri="{FF2B5EF4-FFF2-40B4-BE49-F238E27FC236}">
                <a16:creationId xmlns:a16="http://schemas.microsoft.com/office/drawing/2014/main" id="{9C38366E-8B47-475F-9F64-91C075E2FE0A}"/>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2307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DDE94BA-93DF-4A00-A48C-185D23B2FF6B}"/>
              </a:ext>
            </a:extLst>
          </p:cNvPr>
          <p:cNvSpPr>
            <a:spLocks noGrp="1"/>
          </p:cNvSpPr>
          <p:nvPr>
            <p:ph type="ctrTitle"/>
          </p:nvPr>
        </p:nvSpPr>
        <p:spPr>
          <a:xfrm>
            <a:off x="5430848" y="728905"/>
            <a:ext cx="5922952" cy="3184274"/>
          </a:xfrm>
        </p:spPr>
        <p:txBody>
          <a:bodyPr anchor="b">
            <a:normAutofit/>
          </a:bodyPr>
          <a:lstStyle/>
          <a:p>
            <a:pPr algn="l"/>
            <a:r>
              <a:rPr lang="en-US" sz="5400"/>
              <a:t>Click to edit Master title style</a:t>
            </a:r>
            <a:endParaRPr lang="en-US" sz="5400" dirty="0"/>
          </a:p>
        </p:txBody>
      </p:sp>
      <p:sp>
        <p:nvSpPr>
          <p:cNvPr id="11" name="Subtitle 2">
            <a:extLst>
              <a:ext uri="{FF2B5EF4-FFF2-40B4-BE49-F238E27FC236}">
                <a16:creationId xmlns:a16="http://schemas.microsoft.com/office/drawing/2014/main" id="{4DBB12C2-98A6-4E7C-8122-E2EE21BFC7E7}"/>
              </a:ext>
            </a:extLst>
          </p:cNvPr>
          <p:cNvSpPr>
            <a:spLocks noGrp="1"/>
          </p:cNvSpPr>
          <p:nvPr>
            <p:ph type="subTitle" idx="1"/>
          </p:nvPr>
        </p:nvSpPr>
        <p:spPr>
          <a:xfrm>
            <a:off x="5397967" y="4072044"/>
            <a:ext cx="5942079" cy="1495379"/>
          </a:xfrm>
        </p:spPr>
        <p:txBody>
          <a:bodyPr/>
          <a:lstStyle>
            <a:lvl1pPr marL="0" indent="0">
              <a:buClr>
                <a:schemeClr val="accent6"/>
              </a:buClr>
              <a:buNone/>
              <a:defRPr/>
            </a:lvl1pPr>
          </a:lstStyle>
          <a:p>
            <a:pPr algn="l"/>
            <a:r>
              <a:rPr lang="en-US"/>
              <a:t>Click to edit Master subtitle style</a:t>
            </a:r>
            <a:endParaRPr lang="en-US" dirty="0"/>
          </a:p>
        </p:txBody>
      </p:sp>
      <p:sp>
        <p:nvSpPr>
          <p:cNvPr id="18" name="Date Placeholder 10">
            <a:extLst>
              <a:ext uri="{FF2B5EF4-FFF2-40B4-BE49-F238E27FC236}">
                <a16:creationId xmlns:a16="http://schemas.microsoft.com/office/drawing/2014/main" id="{AC49D1E9-8FDA-48E9-88F2-80DF0F22B64A}"/>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9" name="Footer Placeholder 11">
            <a:extLst>
              <a:ext uri="{FF2B5EF4-FFF2-40B4-BE49-F238E27FC236}">
                <a16:creationId xmlns:a16="http://schemas.microsoft.com/office/drawing/2014/main" id="{C4FC0EA3-7981-40EF-88D1-1AAF5E60F28B}"/>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0" name="Slide Number Placeholder 12">
            <a:extLst>
              <a:ext uri="{FF2B5EF4-FFF2-40B4-BE49-F238E27FC236}">
                <a16:creationId xmlns:a16="http://schemas.microsoft.com/office/drawing/2014/main" id="{E6BA146E-DA8D-460D-962E-8D54A903DF6D}"/>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16" name="Picture Placeholder 15">
            <a:extLst>
              <a:ext uri="{FF2B5EF4-FFF2-40B4-BE49-F238E27FC236}">
                <a16:creationId xmlns:a16="http://schemas.microsoft.com/office/drawing/2014/main" id="{3D93F340-CFEF-4E87-A7A5-E9177B914DB5}"/>
              </a:ext>
            </a:extLst>
          </p:cNvPr>
          <p:cNvSpPr>
            <a:spLocks noGrp="1"/>
          </p:cNvSpPr>
          <p:nvPr>
            <p:ph type="pic" sz="quarter" idx="13" hasCustomPrompt="1"/>
          </p:nvPr>
        </p:nvSpPr>
        <p:spPr>
          <a:xfrm>
            <a:off x="679450" y="574675"/>
            <a:ext cx="4311650" cy="2820988"/>
          </a:xfrm>
          <a:custGeom>
            <a:avLst/>
            <a:gdLst>
              <a:gd name="connsiteX0" fmla="*/ 337233 w 4311650"/>
              <a:gd name="connsiteY0" fmla="*/ 0 h 2820988"/>
              <a:gd name="connsiteX1" fmla="*/ 1035594 w 4311650"/>
              <a:gd name="connsiteY1" fmla="*/ 0 h 2820988"/>
              <a:gd name="connsiteX2" fmla="*/ 1035443 w 4311650"/>
              <a:gd name="connsiteY2" fmla="*/ 749 h 2820988"/>
              <a:gd name="connsiteX3" fmla="*/ 1209844 w 4311650"/>
              <a:gd name="connsiteY3" fmla="*/ 175150 h 2820988"/>
              <a:gd name="connsiteX4" fmla="*/ 1384245 w 4311650"/>
              <a:gd name="connsiteY4" fmla="*/ 749 h 2820988"/>
              <a:gd name="connsiteX5" fmla="*/ 1384094 w 4311650"/>
              <a:gd name="connsiteY5" fmla="*/ 0 h 2820988"/>
              <a:gd name="connsiteX6" fmla="*/ 4311650 w 4311650"/>
              <a:gd name="connsiteY6" fmla="*/ 0 h 2820988"/>
              <a:gd name="connsiteX7" fmla="*/ 4311650 w 4311650"/>
              <a:gd name="connsiteY7" fmla="*/ 2820988 h 2820988"/>
              <a:gd name="connsiteX8" fmla="*/ 0 w 4311650"/>
              <a:gd name="connsiteY8" fmla="*/ 2820988 h 2820988"/>
              <a:gd name="connsiteX9" fmla="*/ 0 w 4311650"/>
              <a:gd name="connsiteY9" fmla="*/ 337233 h 2820988"/>
              <a:gd name="connsiteX10" fmla="*/ 100372 w 4311650"/>
              <a:gd name="connsiteY10" fmla="*/ 236861 h 2820988"/>
              <a:gd name="connsiteX11" fmla="*/ 328865 w 4311650"/>
              <a:gd name="connsiteY11" fmla="*/ 465355 h 2820988"/>
              <a:gd name="connsiteX12" fmla="*/ 459438 w 4311650"/>
              <a:gd name="connsiteY12" fmla="*/ 465355 h 2820988"/>
              <a:gd name="connsiteX13" fmla="*/ 459438 w 4311650"/>
              <a:gd name="connsiteY13" fmla="*/ 334783 h 2820988"/>
              <a:gd name="connsiteX14" fmla="*/ 230944 w 4311650"/>
              <a:gd name="connsiteY14" fmla="*/ 106289 h 28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1650" h="2820988">
                <a:moveTo>
                  <a:pt x="337233" y="0"/>
                </a:moveTo>
                <a:lnTo>
                  <a:pt x="1035594" y="0"/>
                </a:lnTo>
                <a:lnTo>
                  <a:pt x="1035443" y="749"/>
                </a:lnTo>
                <a:cubicBezTo>
                  <a:pt x="1035443" y="97068"/>
                  <a:pt x="1113525" y="175150"/>
                  <a:pt x="1209844" y="175150"/>
                </a:cubicBezTo>
                <a:cubicBezTo>
                  <a:pt x="1306163" y="175150"/>
                  <a:pt x="1384245" y="97068"/>
                  <a:pt x="1384245" y="749"/>
                </a:cubicBezTo>
                <a:lnTo>
                  <a:pt x="1384094" y="0"/>
                </a:lnTo>
                <a:lnTo>
                  <a:pt x="4311650" y="0"/>
                </a:lnTo>
                <a:lnTo>
                  <a:pt x="4311650" y="2820988"/>
                </a:lnTo>
                <a:lnTo>
                  <a:pt x="0" y="2820988"/>
                </a:lnTo>
                <a:lnTo>
                  <a:pt x="0" y="337233"/>
                </a:lnTo>
                <a:lnTo>
                  <a:pt x="100372" y="236861"/>
                </a:lnTo>
                <a:lnTo>
                  <a:pt x="328865" y="465355"/>
                </a:lnTo>
                <a:cubicBezTo>
                  <a:pt x="364921" y="501411"/>
                  <a:pt x="423382" y="501411"/>
                  <a:pt x="459438" y="465355"/>
                </a:cubicBezTo>
                <a:cubicBezTo>
                  <a:pt x="495494" y="429299"/>
                  <a:pt x="495498" y="370842"/>
                  <a:pt x="459438" y="334783"/>
                </a:cubicBezTo>
                <a:lnTo>
                  <a:pt x="230944" y="106289"/>
                </a:lnTo>
                <a:close/>
              </a:path>
            </a:pathLst>
          </a:custGeom>
        </p:spPr>
        <p:txBody>
          <a:bodyPr wrap="square">
            <a:noAutofit/>
          </a:bodyPr>
          <a:lstStyle>
            <a:lvl1pPr marL="0" indent="0" algn="ctr">
              <a:buNone/>
              <a:defRPr sz="2000"/>
            </a:lvl1pPr>
          </a:lstStyle>
          <a:p>
            <a:r>
              <a:rPr lang="en-US" dirty="0"/>
              <a:t>Insert photo here</a:t>
            </a:r>
          </a:p>
        </p:txBody>
      </p:sp>
      <p:sp>
        <p:nvSpPr>
          <p:cNvPr id="26" name="Picture Placeholder 23">
            <a:extLst>
              <a:ext uri="{FF2B5EF4-FFF2-40B4-BE49-F238E27FC236}">
                <a16:creationId xmlns:a16="http://schemas.microsoft.com/office/drawing/2014/main" id="{CE34FBF6-A149-4B42-B3B9-271F169AFFA8}"/>
              </a:ext>
            </a:extLst>
          </p:cNvPr>
          <p:cNvSpPr>
            <a:spLocks noGrp="1"/>
          </p:cNvSpPr>
          <p:nvPr>
            <p:ph type="pic" sz="quarter" idx="14" hasCustomPrompt="1"/>
          </p:nvPr>
        </p:nvSpPr>
        <p:spPr>
          <a:xfrm>
            <a:off x="679450" y="3487738"/>
            <a:ext cx="4311650" cy="2833687"/>
          </a:xfrm>
        </p:spPr>
        <p:txBody>
          <a:bodyPr>
            <a:normAutofit/>
          </a:bodyPr>
          <a:lstStyle>
            <a:lvl1pPr marL="0" indent="0" algn="ctr">
              <a:buNone/>
              <a:defRPr sz="2000"/>
            </a:lvl1pPr>
          </a:lstStyle>
          <a:p>
            <a:r>
              <a:rPr lang="en-US" dirty="0"/>
              <a:t>Insert photo here</a:t>
            </a:r>
          </a:p>
        </p:txBody>
      </p:sp>
      <p:grpSp>
        <p:nvGrpSpPr>
          <p:cNvPr id="17" name="Group 16">
            <a:extLst>
              <a:ext uri="{FF2B5EF4-FFF2-40B4-BE49-F238E27FC236}">
                <a16:creationId xmlns:a16="http://schemas.microsoft.com/office/drawing/2014/main" id="{7CDB6B12-76FD-4280-86DE-B351366A1BC9}"/>
              </a:ext>
              <a:ext uri="{C183D7F6-B498-43B3-948B-1728B52AA6E4}">
                <adec:decorative xmlns:adec="http://schemas.microsoft.com/office/drawing/2017/decorative" val="1"/>
              </a:ext>
            </a:extLst>
          </p:cNvPr>
          <p:cNvGrpSpPr/>
          <p:nvPr userDrawn="1"/>
        </p:nvGrpSpPr>
        <p:grpSpPr>
          <a:xfrm>
            <a:off x="265908" y="173174"/>
            <a:ext cx="1797787" cy="1668695"/>
            <a:chOff x="265908" y="173174"/>
            <a:chExt cx="1797787" cy="1668695"/>
          </a:xfrm>
        </p:grpSpPr>
        <p:sp useBgFill="1">
          <p:nvSpPr>
            <p:cNvPr id="21" name="Graphic 10">
              <a:extLst>
                <a:ext uri="{FF2B5EF4-FFF2-40B4-BE49-F238E27FC236}">
                  <a16:creationId xmlns:a16="http://schemas.microsoft.com/office/drawing/2014/main" id="{0DCFA73E-0BBC-4BDD-A0D3-396BC9C659B0}"/>
                </a:ext>
              </a:extLst>
            </p:cNvPr>
            <p:cNvSpPr/>
            <p:nvPr/>
          </p:nvSpPr>
          <p:spPr>
            <a:xfrm rot="2700000">
              <a:off x="272028" y="173174"/>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2" name="Oval 21">
              <a:extLst>
                <a:ext uri="{FF2B5EF4-FFF2-40B4-BE49-F238E27FC236}">
                  <a16:creationId xmlns:a16="http://schemas.microsoft.com/office/drawing/2014/main" id="{CA1CA5DB-AEE4-4355-8599-F7BD50C85C79}"/>
                </a:ext>
              </a:extLst>
            </p:cNvPr>
            <p:cNvSpPr/>
            <p:nvPr/>
          </p:nvSpPr>
          <p:spPr>
            <a:xfrm rot="10800000">
              <a:off x="265908" y="1557961"/>
              <a:ext cx="283908" cy="283908"/>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3" name="Oval 22">
              <a:extLst>
                <a:ext uri="{FF2B5EF4-FFF2-40B4-BE49-F238E27FC236}">
                  <a16:creationId xmlns:a16="http://schemas.microsoft.com/office/drawing/2014/main" id="{2005B60E-16D1-4A97-8788-9718DAF6AA95}"/>
                </a:ext>
              </a:extLst>
            </p:cNvPr>
            <p:cNvSpPr/>
            <p:nvPr/>
          </p:nvSpPr>
          <p:spPr>
            <a:xfrm rot="10800000">
              <a:off x="1714894" y="401024"/>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Tree>
    <p:extLst>
      <p:ext uri="{BB962C8B-B14F-4D97-AF65-F5344CB8AC3E}">
        <p14:creationId xmlns:p14="http://schemas.microsoft.com/office/powerpoint/2010/main" val="154267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FE2DC9A-7C93-4FE3-B388-FB7A243D948E}"/>
              </a:ext>
            </a:extLst>
          </p:cNvPr>
          <p:cNvSpPr>
            <a:spLocks noGrp="1"/>
          </p:cNvSpPr>
          <p:nvPr>
            <p:ph type="title"/>
          </p:nvPr>
        </p:nvSpPr>
        <p:spPr>
          <a:xfrm>
            <a:off x="822352" y="566127"/>
            <a:ext cx="10531448" cy="1386498"/>
          </a:xfrm>
        </p:spPr>
        <p:txBody>
          <a:bodyPr anchor="ctr">
            <a:normAutofit/>
          </a:bodyPr>
          <a:lstStyle>
            <a:lvl1pPr algn="ctr">
              <a:defRPr/>
            </a:lvl1pPr>
          </a:lstStyle>
          <a:p>
            <a:pPr algn="ctr"/>
            <a:r>
              <a:rPr lang="en-US">
                <a:latin typeface="Aller" panose="020B0603020203020204" pitchFamily="34" charset="0"/>
                <a:cs typeface="Segoe UI" panose="020B0502040204020203" pitchFamily="34" charset="0"/>
              </a:rPr>
              <a:t>Click to edit Master title style</a:t>
            </a:r>
            <a:endParaRPr lang="en-US" dirty="0">
              <a:latin typeface="Aller" panose="020B0603020203020204"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128A406E-B859-428A-BEC7-33F294F0F71D}"/>
              </a:ext>
              <a:ext uri="{C183D7F6-B498-43B3-948B-1728B52AA6E4}">
                <adec:decorative xmlns:adec="http://schemas.microsoft.com/office/drawing/2017/decorative" val="1"/>
              </a:ext>
            </a:extLst>
          </p:cNvPr>
          <p:cNvGrpSpPr/>
          <p:nvPr userDrawn="1"/>
        </p:nvGrpSpPr>
        <p:grpSpPr>
          <a:xfrm>
            <a:off x="9969500" y="206142"/>
            <a:ext cx="2102143" cy="1530997"/>
            <a:chOff x="9969500" y="206142"/>
            <a:chExt cx="2102143" cy="1530997"/>
          </a:xfrm>
        </p:grpSpPr>
        <p:sp useBgFill="1">
          <p:nvSpPr>
            <p:cNvPr id="14" name="Graphic 10">
              <a:extLst>
                <a:ext uri="{FF2B5EF4-FFF2-40B4-BE49-F238E27FC236}">
                  <a16:creationId xmlns:a16="http://schemas.microsoft.com/office/drawing/2014/main" id="{3B215ABC-BA07-4988-85DE-DE8F4BC0E073}"/>
                </a:ext>
              </a:extLst>
            </p:cNvPr>
            <p:cNvSpPr/>
            <p:nvPr/>
          </p:nvSpPr>
          <p:spPr>
            <a:xfrm rot="2700000">
              <a:off x="11146356" y="206142"/>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D909885A-5D3C-4D71-A937-69B3D935C302}"/>
                </a:ext>
              </a:extLst>
            </p:cNvPr>
            <p:cNvSpPr/>
            <p:nvPr/>
          </p:nvSpPr>
          <p:spPr>
            <a:xfrm rot="10800000">
              <a:off x="10972800" y="1475479"/>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6" name="Oval 15">
              <a:extLst>
                <a:ext uri="{FF2B5EF4-FFF2-40B4-BE49-F238E27FC236}">
                  <a16:creationId xmlns:a16="http://schemas.microsoft.com/office/drawing/2014/main" id="{1C2CCEA3-5FBC-4911-BC8F-47522E1C7A48}"/>
                </a:ext>
              </a:extLst>
            </p:cNvPr>
            <p:cNvSpPr/>
            <p:nvPr/>
          </p:nvSpPr>
          <p:spPr>
            <a:xfrm rot="10800000">
              <a:off x="9969500" y="380388"/>
              <a:ext cx="642322" cy="64232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8" name="Date Placeholder 2">
            <a:extLst>
              <a:ext uri="{FF2B5EF4-FFF2-40B4-BE49-F238E27FC236}">
                <a16:creationId xmlns:a16="http://schemas.microsoft.com/office/drawing/2014/main" id="{CEBDC8E3-DB7D-444D-B9B6-36628B962FB7}"/>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9" name="Footer Placeholder 5">
            <a:extLst>
              <a:ext uri="{FF2B5EF4-FFF2-40B4-BE49-F238E27FC236}">
                <a16:creationId xmlns:a16="http://schemas.microsoft.com/office/drawing/2014/main" id="{04CF7828-4D00-4A80-A2C2-488A6CBE1601}"/>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0" name="Slide Number Placeholder 6">
            <a:extLst>
              <a:ext uri="{FF2B5EF4-FFF2-40B4-BE49-F238E27FC236}">
                <a16:creationId xmlns:a16="http://schemas.microsoft.com/office/drawing/2014/main" id="{1A7427F8-39B8-4BCB-8133-43D6D1ABAA7C}"/>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E2EEF69E-6727-40D9-9752-CE0768FA0791}"/>
              </a:ext>
            </a:extLst>
          </p:cNvPr>
          <p:cNvSpPr>
            <a:spLocks noGrp="1"/>
          </p:cNvSpPr>
          <p:nvPr>
            <p:ph sz="quarter" idx="13" hasCustomPrompt="1"/>
          </p:nvPr>
        </p:nvSpPr>
        <p:spPr>
          <a:xfrm>
            <a:off x="1335088" y="1952625"/>
            <a:ext cx="9521825" cy="404971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Content</a:t>
            </a:r>
          </a:p>
        </p:txBody>
      </p:sp>
    </p:spTree>
    <p:extLst>
      <p:ext uri="{BB962C8B-B14F-4D97-AF65-F5344CB8AC3E}">
        <p14:creationId xmlns:p14="http://schemas.microsoft.com/office/powerpoint/2010/main" val="114203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93AFB7-EE11-42A5-A443-CEE872841BD5}"/>
              </a:ext>
            </a:extLst>
          </p:cNvPr>
          <p:cNvSpPr>
            <a:spLocks noGrp="1"/>
          </p:cNvSpPr>
          <p:nvPr>
            <p:ph type="title"/>
          </p:nvPr>
        </p:nvSpPr>
        <p:spPr>
          <a:xfrm>
            <a:off x="822352" y="566127"/>
            <a:ext cx="10531448" cy="1386498"/>
          </a:xfrm>
        </p:spPr>
        <p:txBody>
          <a:bodyPr anchor="ctr">
            <a:normAutofit/>
          </a:bodyPr>
          <a:lstStyle>
            <a:lvl1pPr algn="ctr">
              <a:defRPr/>
            </a:lvl1pPr>
          </a:lstStyle>
          <a:p>
            <a:pPr algn="ctr"/>
            <a:r>
              <a:rPr lang="en-US">
                <a:latin typeface="Aller" panose="020B0603020203020204" pitchFamily="34" charset="0"/>
                <a:cs typeface="Segoe UI" panose="020B0502040204020203" pitchFamily="34" charset="0"/>
              </a:rPr>
              <a:t>Click to edit Master title style</a:t>
            </a:r>
            <a:endParaRPr lang="en-US" dirty="0">
              <a:latin typeface="Aller" panose="020B060302020302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24365C1B-8502-4C76-A183-977A61681004}"/>
              </a:ext>
              <a:ext uri="{C183D7F6-B498-43B3-948B-1728B52AA6E4}">
                <adec:decorative xmlns:adec="http://schemas.microsoft.com/office/drawing/2017/decorative" val="1"/>
              </a:ext>
            </a:extLst>
          </p:cNvPr>
          <p:cNvGrpSpPr/>
          <p:nvPr userDrawn="1"/>
        </p:nvGrpSpPr>
        <p:grpSpPr>
          <a:xfrm>
            <a:off x="9969500" y="206142"/>
            <a:ext cx="2102143" cy="1530997"/>
            <a:chOff x="9969500" y="206142"/>
            <a:chExt cx="2102143" cy="1530997"/>
          </a:xfrm>
        </p:grpSpPr>
        <p:sp useBgFill="1">
          <p:nvSpPr>
            <p:cNvPr id="8" name="Graphic 10">
              <a:extLst>
                <a:ext uri="{FF2B5EF4-FFF2-40B4-BE49-F238E27FC236}">
                  <a16:creationId xmlns:a16="http://schemas.microsoft.com/office/drawing/2014/main" id="{8B301D95-DC48-420E-A7BA-A8B0209F7CC6}"/>
                </a:ext>
              </a:extLst>
            </p:cNvPr>
            <p:cNvSpPr/>
            <p:nvPr/>
          </p:nvSpPr>
          <p:spPr>
            <a:xfrm rot="2700000">
              <a:off x="11146356" y="206142"/>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9" name="Oval 8">
              <a:extLst>
                <a:ext uri="{FF2B5EF4-FFF2-40B4-BE49-F238E27FC236}">
                  <a16:creationId xmlns:a16="http://schemas.microsoft.com/office/drawing/2014/main" id="{4437A3E9-B343-4F63-8EB3-E20E196ADA6F}"/>
                </a:ext>
              </a:extLst>
            </p:cNvPr>
            <p:cNvSpPr/>
            <p:nvPr/>
          </p:nvSpPr>
          <p:spPr>
            <a:xfrm rot="10800000">
              <a:off x="10972800" y="1475479"/>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Oval 9">
              <a:extLst>
                <a:ext uri="{FF2B5EF4-FFF2-40B4-BE49-F238E27FC236}">
                  <a16:creationId xmlns:a16="http://schemas.microsoft.com/office/drawing/2014/main" id="{1CE068AC-F212-42BF-A1F0-707A57D7DE65}"/>
                </a:ext>
              </a:extLst>
            </p:cNvPr>
            <p:cNvSpPr/>
            <p:nvPr/>
          </p:nvSpPr>
          <p:spPr>
            <a:xfrm rot="10800000">
              <a:off x="9969500" y="380388"/>
              <a:ext cx="642322" cy="64232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1" name="Date Placeholder 2">
            <a:extLst>
              <a:ext uri="{FF2B5EF4-FFF2-40B4-BE49-F238E27FC236}">
                <a16:creationId xmlns:a16="http://schemas.microsoft.com/office/drawing/2014/main" id="{0538589D-580E-49A3-9B5F-41A31152C491}"/>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2" name="Footer Placeholder 5">
            <a:extLst>
              <a:ext uri="{FF2B5EF4-FFF2-40B4-BE49-F238E27FC236}">
                <a16:creationId xmlns:a16="http://schemas.microsoft.com/office/drawing/2014/main" id="{9AFEC8BE-6E4C-4E48-A75A-8F63DDB25739}"/>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3" name="Slide Number Placeholder 6">
            <a:extLst>
              <a:ext uri="{FF2B5EF4-FFF2-40B4-BE49-F238E27FC236}">
                <a16:creationId xmlns:a16="http://schemas.microsoft.com/office/drawing/2014/main" id="{3CE8A72A-AC7D-4CE3-9724-0A703AEEB0F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8450B9E2-00B0-4447-A8A1-C344DC673C6B}"/>
              </a:ext>
            </a:extLst>
          </p:cNvPr>
          <p:cNvSpPr>
            <a:spLocks noGrp="1"/>
          </p:cNvSpPr>
          <p:nvPr>
            <p:ph sz="quarter" idx="13" hasCustomPrompt="1"/>
          </p:nvPr>
        </p:nvSpPr>
        <p:spPr>
          <a:xfrm>
            <a:off x="1762125" y="2362200"/>
            <a:ext cx="8639175" cy="3314700"/>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24433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4A9F27B-681F-4AFD-B774-93B4D7E7C4AB}"/>
              </a:ext>
            </a:extLst>
          </p:cNvPr>
          <p:cNvSpPr>
            <a:spLocks noGrp="1"/>
          </p:cNvSpPr>
          <p:nvPr>
            <p:ph type="pic" sz="quarter" idx="13" hasCustomPrompt="1"/>
          </p:nvPr>
        </p:nvSpPr>
        <p:spPr>
          <a:xfrm>
            <a:off x="542925" y="0"/>
            <a:ext cx="11106150" cy="6303588"/>
          </a:xfrm>
          <a:custGeom>
            <a:avLst/>
            <a:gdLst>
              <a:gd name="connsiteX0" fmla="*/ 0 w 11106150"/>
              <a:gd name="connsiteY0" fmla="*/ 0 h 6303588"/>
              <a:gd name="connsiteX1" fmla="*/ 11106150 w 11106150"/>
              <a:gd name="connsiteY1" fmla="*/ 0 h 6303588"/>
              <a:gd name="connsiteX2" fmla="*/ 11106150 w 11106150"/>
              <a:gd name="connsiteY2" fmla="*/ 5562639 h 6303588"/>
              <a:gd name="connsiteX3" fmla="*/ 11105955 w 11106150"/>
              <a:gd name="connsiteY3" fmla="*/ 5562599 h 6303588"/>
              <a:gd name="connsiteX4" fmla="*/ 10938762 w 11106150"/>
              <a:gd name="connsiteY4" fmla="*/ 5729792 h 6303588"/>
              <a:gd name="connsiteX5" fmla="*/ 11105955 w 11106150"/>
              <a:gd name="connsiteY5" fmla="*/ 5896985 h 6303588"/>
              <a:gd name="connsiteX6" fmla="*/ 11106150 w 11106150"/>
              <a:gd name="connsiteY6" fmla="*/ 5896946 h 6303588"/>
              <a:gd name="connsiteX7" fmla="*/ 11106150 w 11106150"/>
              <a:gd name="connsiteY7" fmla="*/ 6303588 h 6303588"/>
              <a:gd name="connsiteX8" fmla="*/ 0 w 11106150"/>
              <a:gd name="connsiteY8" fmla="*/ 6303588 h 6303588"/>
              <a:gd name="connsiteX9" fmla="*/ 0 w 11106150"/>
              <a:gd name="connsiteY9" fmla="*/ 1178324 h 6303588"/>
              <a:gd name="connsiteX10" fmla="*/ 195 w 11106150"/>
              <a:gd name="connsiteY10" fmla="*/ 1178130 h 6303588"/>
              <a:gd name="connsiteX11" fmla="*/ 194290 w 11106150"/>
              <a:gd name="connsiteY11" fmla="*/ 1372225 h 6303588"/>
              <a:gd name="connsiteX12" fmla="*/ 305205 w 11106150"/>
              <a:gd name="connsiteY12" fmla="*/ 1372225 h 6303588"/>
              <a:gd name="connsiteX13" fmla="*/ 305205 w 11106150"/>
              <a:gd name="connsiteY13" fmla="*/ 1261310 h 6303588"/>
              <a:gd name="connsiteX14" fmla="*/ 111110 w 11106150"/>
              <a:gd name="connsiteY14" fmla="*/ 1067214 h 6303588"/>
              <a:gd name="connsiteX15" fmla="*/ 305202 w 11106150"/>
              <a:gd name="connsiteY15" fmla="*/ 873123 h 6303588"/>
              <a:gd name="connsiteX16" fmla="*/ 305202 w 11106150"/>
              <a:gd name="connsiteY16" fmla="*/ 762207 h 6303588"/>
              <a:gd name="connsiteX17" fmla="*/ 194286 w 11106150"/>
              <a:gd name="connsiteY17" fmla="*/ 762207 h 6303588"/>
              <a:gd name="connsiteX18" fmla="*/ 191 w 11106150"/>
              <a:gd name="connsiteY18" fmla="*/ 956302 h 6303588"/>
              <a:gd name="connsiteX19" fmla="*/ 0 w 11106150"/>
              <a:gd name="connsiteY19" fmla="*/ 956111 h 63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06150" h="6303588">
                <a:moveTo>
                  <a:pt x="0" y="0"/>
                </a:moveTo>
                <a:lnTo>
                  <a:pt x="11106150" y="0"/>
                </a:lnTo>
                <a:lnTo>
                  <a:pt x="11106150" y="5562639"/>
                </a:lnTo>
                <a:lnTo>
                  <a:pt x="11105955" y="5562599"/>
                </a:lnTo>
                <a:cubicBezTo>
                  <a:pt x="11013617" y="5562599"/>
                  <a:pt x="10938762" y="5637454"/>
                  <a:pt x="10938762" y="5729792"/>
                </a:cubicBezTo>
                <a:cubicBezTo>
                  <a:pt x="10938762" y="5822130"/>
                  <a:pt x="11013617" y="5896985"/>
                  <a:pt x="11105955" y="5896985"/>
                </a:cubicBezTo>
                <a:lnTo>
                  <a:pt x="11106150" y="5896946"/>
                </a:lnTo>
                <a:lnTo>
                  <a:pt x="11106150" y="6303588"/>
                </a:lnTo>
                <a:lnTo>
                  <a:pt x="0" y="6303588"/>
                </a:lnTo>
                <a:lnTo>
                  <a:pt x="0" y="1178324"/>
                </a:lnTo>
                <a:lnTo>
                  <a:pt x="195" y="1178130"/>
                </a:lnTo>
                <a:lnTo>
                  <a:pt x="194290" y="1372225"/>
                </a:lnTo>
                <a:cubicBezTo>
                  <a:pt x="224917" y="1402853"/>
                  <a:pt x="274577" y="1402853"/>
                  <a:pt x="305205" y="1372225"/>
                </a:cubicBezTo>
                <a:cubicBezTo>
                  <a:pt x="335833" y="1341597"/>
                  <a:pt x="335836" y="1291941"/>
                  <a:pt x="305205" y="1261310"/>
                </a:cubicBezTo>
                <a:lnTo>
                  <a:pt x="111110" y="1067214"/>
                </a:lnTo>
                <a:lnTo>
                  <a:pt x="305202" y="873123"/>
                </a:lnTo>
                <a:cubicBezTo>
                  <a:pt x="335830" y="842495"/>
                  <a:pt x="335833" y="792838"/>
                  <a:pt x="305202" y="762207"/>
                </a:cubicBezTo>
                <a:cubicBezTo>
                  <a:pt x="274574" y="731580"/>
                  <a:pt x="224914" y="731580"/>
                  <a:pt x="194286" y="762207"/>
                </a:cubicBezTo>
                <a:lnTo>
                  <a:pt x="191" y="956302"/>
                </a:lnTo>
                <a:lnTo>
                  <a:pt x="0" y="956111"/>
                </a:lnTo>
                <a:close/>
              </a:path>
            </a:pathLst>
          </a:custGeom>
        </p:spPr>
        <p:txBody>
          <a:bodyPr wrap="square">
            <a:noAutofit/>
          </a:bodyPr>
          <a:lstStyle>
            <a:lvl1pPr marL="0" indent="0" algn="ctr">
              <a:buNone/>
              <a:defRPr sz="2000"/>
            </a:lvl1pPr>
          </a:lstStyle>
          <a:p>
            <a:r>
              <a:rPr lang="en-US" dirty="0"/>
              <a:t>Insert photo here</a:t>
            </a:r>
          </a:p>
        </p:txBody>
      </p:sp>
      <p:sp>
        <p:nvSpPr>
          <p:cNvPr id="2" name="Title 1">
            <a:extLst>
              <a:ext uri="{FF2B5EF4-FFF2-40B4-BE49-F238E27FC236}">
                <a16:creationId xmlns:a16="http://schemas.microsoft.com/office/drawing/2014/main" id="{C5CF2BD1-012F-4FC1-8150-5ABFB71D8000}"/>
              </a:ext>
            </a:extLst>
          </p:cNvPr>
          <p:cNvSpPr>
            <a:spLocks noGrp="1"/>
          </p:cNvSpPr>
          <p:nvPr>
            <p:ph type="title" hasCustomPrompt="1"/>
          </p:nvPr>
        </p:nvSpPr>
        <p:spPr>
          <a:xfrm>
            <a:off x="1209675" y="1188084"/>
            <a:ext cx="4886325" cy="3353435"/>
          </a:xfrm>
        </p:spPr>
        <p:txBody>
          <a:bodyPr anchor="t"/>
          <a:lstStyle>
            <a:lvl1pPr>
              <a:lnSpc>
                <a:spcPct val="110000"/>
              </a:lnSpc>
              <a:spcBef>
                <a:spcPts val="1000"/>
              </a:spcBef>
              <a:defRPr>
                <a:solidFill>
                  <a:schemeClr val="bg1"/>
                </a:solidFill>
                <a:effectLst>
                  <a:outerShdw blurRad="38100" dist="38100" dir="2700000" algn="tl">
                    <a:srgbClr val="000000">
                      <a:alpha val="43137"/>
                    </a:srgbClr>
                  </a:outerShdw>
                </a:effectLst>
              </a:defRPr>
            </a:lvl1pPr>
          </a:lstStyle>
          <a:p>
            <a:r>
              <a:rPr lang="en-US" dirty="0"/>
              <a:t>Click to insert title</a:t>
            </a:r>
          </a:p>
        </p:txBody>
      </p:sp>
      <p:sp>
        <p:nvSpPr>
          <p:cNvPr id="19" name="Text Placeholder 17">
            <a:extLst>
              <a:ext uri="{FF2B5EF4-FFF2-40B4-BE49-F238E27FC236}">
                <a16:creationId xmlns:a16="http://schemas.microsoft.com/office/drawing/2014/main" id="{CA5CDEBD-7143-4A5E-8992-1CC22CCB7DAC}"/>
              </a:ext>
            </a:extLst>
          </p:cNvPr>
          <p:cNvSpPr>
            <a:spLocks noGrp="1"/>
          </p:cNvSpPr>
          <p:nvPr>
            <p:ph type="body" sz="quarter" idx="15" hasCustomPrompt="1"/>
          </p:nvPr>
        </p:nvSpPr>
        <p:spPr>
          <a:xfrm>
            <a:off x="1209675" y="4744720"/>
            <a:ext cx="4886325" cy="802640"/>
          </a:xfrm>
        </p:spPr>
        <p:txBody>
          <a:bodyPr>
            <a:normAutofit/>
          </a:bodyPr>
          <a:lstStyle>
            <a:lvl1pPr marL="0" indent="0">
              <a:buNone/>
              <a:defRPr sz="2800">
                <a:solidFill>
                  <a:schemeClr val="bg1"/>
                </a:solidFill>
                <a:effectLst>
                  <a:outerShdw blurRad="38100" dist="38100" dir="2700000" algn="tl">
                    <a:srgbClr val="000000">
                      <a:alpha val="43137"/>
                    </a:srgbClr>
                  </a:outerShdw>
                </a:effectLst>
              </a:defRPr>
            </a:lvl1pPr>
          </a:lstStyle>
          <a:p>
            <a:pPr lvl="0"/>
            <a:r>
              <a:rPr lang="en-US" dirty="0"/>
              <a:t>Click to insert subtitle</a:t>
            </a:r>
          </a:p>
        </p:txBody>
      </p:sp>
      <p:sp>
        <p:nvSpPr>
          <p:cNvPr id="11" name="Date Placeholder 4">
            <a:extLst>
              <a:ext uri="{FF2B5EF4-FFF2-40B4-BE49-F238E27FC236}">
                <a16:creationId xmlns:a16="http://schemas.microsoft.com/office/drawing/2014/main" id="{3310B848-1DD7-4FAE-9A29-A903AB28D510}"/>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2" name="Footer Placeholder 10">
            <a:extLst>
              <a:ext uri="{FF2B5EF4-FFF2-40B4-BE49-F238E27FC236}">
                <a16:creationId xmlns:a16="http://schemas.microsoft.com/office/drawing/2014/main" id="{C4EABCE6-B9A0-4478-8470-10FE3275E97D}"/>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3" name="Slide Number Placeholder 11">
            <a:extLst>
              <a:ext uri="{FF2B5EF4-FFF2-40B4-BE49-F238E27FC236}">
                <a16:creationId xmlns:a16="http://schemas.microsoft.com/office/drawing/2014/main" id="{7BC00746-548B-44E3-BCF4-D999C0384B32}"/>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grpSp>
        <p:nvGrpSpPr>
          <p:cNvPr id="17" name="Group 16">
            <a:extLst>
              <a:ext uri="{FF2B5EF4-FFF2-40B4-BE49-F238E27FC236}">
                <a16:creationId xmlns:a16="http://schemas.microsoft.com/office/drawing/2014/main" id="{0C47AB42-9344-4388-8186-987D011AC256}"/>
              </a:ext>
              <a:ext uri="{C183D7F6-B498-43B3-948B-1728B52AA6E4}">
                <adec:decorative xmlns:adec="http://schemas.microsoft.com/office/drawing/2017/decorative" val="1"/>
              </a:ext>
            </a:extLst>
          </p:cNvPr>
          <p:cNvGrpSpPr/>
          <p:nvPr userDrawn="1"/>
        </p:nvGrpSpPr>
        <p:grpSpPr>
          <a:xfrm>
            <a:off x="111772" y="635870"/>
            <a:ext cx="11704301" cy="5261115"/>
            <a:chOff x="111772" y="635870"/>
            <a:chExt cx="11704301" cy="5261115"/>
          </a:xfrm>
        </p:grpSpPr>
        <p:sp useBgFill="1">
          <p:nvSpPr>
            <p:cNvPr id="18" name="Graphic 10">
              <a:extLst>
                <a:ext uri="{FF2B5EF4-FFF2-40B4-BE49-F238E27FC236}">
                  <a16:creationId xmlns:a16="http://schemas.microsoft.com/office/drawing/2014/main" id="{AF670C5B-6404-41AC-9E4B-7079704AD98F}"/>
                </a:ext>
              </a:extLst>
            </p:cNvPr>
            <p:cNvSpPr/>
            <p:nvPr/>
          </p:nvSpPr>
          <p:spPr>
            <a:xfrm rot="2700000">
              <a:off x="111772" y="635870"/>
              <a:ext cx="862695" cy="862695"/>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Oval 19">
              <a:extLst>
                <a:ext uri="{FF2B5EF4-FFF2-40B4-BE49-F238E27FC236}">
                  <a16:creationId xmlns:a16="http://schemas.microsoft.com/office/drawing/2014/main" id="{06EEC11D-FD72-4E2C-9BE7-0ADDCC1FCDA0}"/>
                </a:ext>
              </a:extLst>
            </p:cNvPr>
            <p:cNvSpPr/>
            <p:nvPr/>
          </p:nvSpPr>
          <p:spPr>
            <a:xfrm rot="10800000">
              <a:off x="11481688" y="5562600"/>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Tree>
    <p:extLst>
      <p:ext uri="{BB962C8B-B14F-4D97-AF65-F5344CB8AC3E}">
        <p14:creationId xmlns:p14="http://schemas.microsoft.com/office/powerpoint/2010/main" val="11757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926DD1-2816-4B16-9809-3DD34B7DD0BA}"/>
              </a:ext>
            </a:extLst>
          </p:cNvPr>
          <p:cNvSpPr>
            <a:spLocks noGrp="1"/>
          </p:cNvSpPr>
          <p:nvPr>
            <p:ph type="title"/>
          </p:nvPr>
        </p:nvSpPr>
        <p:spPr>
          <a:xfrm>
            <a:off x="457200" y="544786"/>
            <a:ext cx="11238346" cy="836339"/>
          </a:xfrm>
        </p:spPr>
        <p:txBody>
          <a:bodyPr anchor="t">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grpSp>
        <p:nvGrpSpPr>
          <p:cNvPr id="10" name="Group 9">
            <a:extLst>
              <a:ext uri="{FF2B5EF4-FFF2-40B4-BE49-F238E27FC236}">
                <a16:creationId xmlns:a16="http://schemas.microsoft.com/office/drawing/2014/main" id="{C3584E3F-FDB4-479B-BC59-3152EAFFA139}"/>
              </a:ext>
              <a:ext uri="{C183D7F6-B498-43B3-948B-1728B52AA6E4}">
                <adec:decorative xmlns:adec="http://schemas.microsoft.com/office/drawing/2017/decorative" val="1"/>
              </a:ext>
            </a:extLst>
          </p:cNvPr>
          <p:cNvGrpSpPr/>
          <p:nvPr userDrawn="1"/>
        </p:nvGrpSpPr>
        <p:grpSpPr>
          <a:xfrm>
            <a:off x="10134054" y="381222"/>
            <a:ext cx="1776608" cy="1547254"/>
            <a:chOff x="10134054" y="381222"/>
            <a:chExt cx="1776608" cy="1547254"/>
          </a:xfrm>
        </p:grpSpPr>
        <p:sp useBgFill="1">
          <p:nvSpPr>
            <p:cNvPr id="11" name="Graphic 10">
              <a:extLst>
                <a:ext uri="{FF2B5EF4-FFF2-40B4-BE49-F238E27FC236}">
                  <a16:creationId xmlns:a16="http://schemas.microsoft.com/office/drawing/2014/main" id="{192E3F94-4B07-4FE3-90A9-AF47C6013652}"/>
                </a:ext>
              </a:extLst>
            </p:cNvPr>
            <p:cNvSpPr/>
            <p:nvPr/>
          </p:nvSpPr>
          <p:spPr>
            <a:xfrm rot="2700000">
              <a:off x="1089507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62F713CE-DF71-4FAD-B02B-77E8F93B0926}"/>
                </a:ext>
              </a:extLst>
            </p:cNvPr>
            <p:cNvSpPr/>
            <p:nvPr/>
          </p:nvSpPr>
          <p:spPr>
            <a:xfrm rot="10800000">
              <a:off x="1031836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CC3EC1C1-7E3D-4CDF-A1AA-25385A5AA5D8}"/>
                </a:ext>
              </a:extLst>
            </p:cNvPr>
            <p:cNvSpPr/>
            <p:nvPr/>
          </p:nvSpPr>
          <p:spPr>
            <a:xfrm rot="10800000">
              <a:off x="10134054" y="381222"/>
              <a:ext cx="544496" cy="54449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4" name="Date Placeholder 2">
            <a:extLst>
              <a:ext uri="{FF2B5EF4-FFF2-40B4-BE49-F238E27FC236}">
                <a16:creationId xmlns:a16="http://schemas.microsoft.com/office/drawing/2014/main" id="{8B388008-154C-4BD4-8E16-D1CB0E1DD63B}"/>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5" name="Footer Placeholder 5">
            <a:extLst>
              <a:ext uri="{FF2B5EF4-FFF2-40B4-BE49-F238E27FC236}">
                <a16:creationId xmlns:a16="http://schemas.microsoft.com/office/drawing/2014/main" id="{355FD3E6-3F42-47F9-9F0F-A5E7C7CBFBA5}"/>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6" name="Slide Number Placeholder 6">
            <a:extLst>
              <a:ext uri="{FF2B5EF4-FFF2-40B4-BE49-F238E27FC236}">
                <a16:creationId xmlns:a16="http://schemas.microsoft.com/office/drawing/2014/main" id="{585F908B-6798-4558-9125-E8DBC196B5EA}"/>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14F1084A-D16F-4367-BA81-D50E03436FD9}"/>
              </a:ext>
            </a:extLst>
          </p:cNvPr>
          <p:cNvSpPr>
            <a:spLocks noGrp="1"/>
          </p:cNvSpPr>
          <p:nvPr>
            <p:ph sz="quarter" idx="13" hasCustomPrompt="1"/>
          </p:nvPr>
        </p:nvSpPr>
        <p:spPr>
          <a:xfrm>
            <a:off x="390525" y="1962150"/>
            <a:ext cx="11407775" cy="4351338"/>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94351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5333DF-B319-4AE9-B2FF-17CB683E9911}"/>
              </a:ext>
            </a:extLst>
          </p:cNvPr>
          <p:cNvSpPr>
            <a:spLocks noGrp="1"/>
          </p:cNvSpPr>
          <p:nvPr>
            <p:ph type="title"/>
          </p:nvPr>
        </p:nvSpPr>
        <p:spPr>
          <a:xfrm>
            <a:off x="457200" y="544786"/>
            <a:ext cx="11238346" cy="836339"/>
          </a:xfrm>
        </p:spPr>
        <p:txBody>
          <a:bodyPr anchor="t">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grpSp>
        <p:nvGrpSpPr>
          <p:cNvPr id="9" name="Group 8">
            <a:extLst>
              <a:ext uri="{FF2B5EF4-FFF2-40B4-BE49-F238E27FC236}">
                <a16:creationId xmlns:a16="http://schemas.microsoft.com/office/drawing/2014/main" id="{F3F11C6D-F71D-4B7F-AD15-0A80B92C5286}"/>
              </a:ext>
              <a:ext uri="{C183D7F6-B498-43B3-948B-1728B52AA6E4}">
                <adec:decorative xmlns:adec="http://schemas.microsoft.com/office/drawing/2017/decorative" val="1"/>
              </a:ext>
            </a:extLst>
          </p:cNvPr>
          <p:cNvGrpSpPr/>
          <p:nvPr userDrawn="1"/>
        </p:nvGrpSpPr>
        <p:grpSpPr>
          <a:xfrm>
            <a:off x="10134054" y="381222"/>
            <a:ext cx="1776608" cy="1547254"/>
            <a:chOff x="10134054" y="381222"/>
            <a:chExt cx="1776608" cy="1547254"/>
          </a:xfrm>
        </p:grpSpPr>
        <p:sp useBgFill="1">
          <p:nvSpPr>
            <p:cNvPr id="10" name="Graphic 10">
              <a:extLst>
                <a:ext uri="{FF2B5EF4-FFF2-40B4-BE49-F238E27FC236}">
                  <a16:creationId xmlns:a16="http://schemas.microsoft.com/office/drawing/2014/main" id="{F52E1B51-6BF3-46E9-83D0-40BE41AA989E}"/>
                </a:ext>
              </a:extLst>
            </p:cNvPr>
            <p:cNvSpPr/>
            <p:nvPr/>
          </p:nvSpPr>
          <p:spPr>
            <a:xfrm rot="2700000">
              <a:off x="1089507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1" name="Oval 10">
              <a:extLst>
                <a:ext uri="{FF2B5EF4-FFF2-40B4-BE49-F238E27FC236}">
                  <a16:creationId xmlns:a16="http://schemas.microsoft.com/office/drawing/2014/main" id="{C1A0293A-61AB-498F-82D7-9E412D08B068}"/>
                </a:ext>
              </a:extLst>
            </p:cNvPr>
            <p:cNvSpPr/>
            <p:nvPr/>
          </p:nvSpPr>
          <p:spPr>
            <a:xfrm rot="10800000">
              <a:off x="1031836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CB8032AC-458F-4F48-BA3C-C13B0F57919F}"/>
                </a:ext>
              </a:extLst>
            </p:cNvPr>
            <p:cNvSpPr/>
            <p:nvPr/>
          </p:nvSpPr>
          <p:spPr>
            <a:xfrm rot="10800000">
              <a:off x="10134054" y="381222"/>
              <a:ext cx="544496" cy="54449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3" name="Date Placeholder 2">
            <a:extLst>
              <a:ext uri="{FF2B5EF4-FFF2-40B4-BE49-F238E27FC236}">
                <a16:creationId xmlns:a16="http://schemas.microsoft.com/office/drawing/2014/main" id="{CAE2E565-A9C5-4946-9768-81039DDDCC66}"/>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4" name="Footer Placeholder 5">
            <a:extLst>
              <a:ext uri="{FF2B5EF4-FFF2-40B4-BE49-F238E27FC236}">
                <a16:creationId xmlns:a16="http://schemas.microsoft.com/office/drawing/2014/main" id="{9F6BD62A-8CCF-46F6-87F7-FCCDDA6576B6}"/>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5" name="Slide Number Placeholder 6">
            <a:extLst>
              <a:ext uri="{FF2B5EF4-FFF2-40B4-BE49-F238E27FC236}">
                <a16:creationId xmlns:a16="http://schemas.microsoft.com/office/drawing/2014/main" id="{0B6E5353-4510-49A8-9DF3-C3BD16C5E7AC}"/>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913017C2-1A42-4672-97A5-440ECADBAD7B}"/>
              </a:ext>
            </a:extLst>
          </p:cNvPr>
          <p:cNvSpPr>
            <a:spLocks noGrp="1"/>
          </p:cNvSpPr>
          <p:nvPr>
            <p:ph sz="quarter" idx="13" hasCustomPrompt="1"/>
          </p:nvPr>
        </p:nvSpPr>
        <p:spPr>
          <a:xfrm>
            <a:off x="533401" y="2105024"/>
            <a:ext cx="11125200" cy="4010025"/>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270666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r>
              <a:rPr lang="en-US"/>
              <a:t>2/2/20XX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6401893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93" r:id="rId12"/>
    <p:sldLayoutId id="2147483792"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_yYDzLUH1NE?feature=oembed"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ideo" Target="https://www.youtube.com/embed/8abd8WdxO7w?feature=oembed"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video" Target="https://www.youtube.com/embed/bpfGXc944v8?feature=oembed"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8.jp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ideo" Target="https://www.youtube.com/embed/Yf7MT1p1VNI?feature=oembed"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6FF93-30AD-4496-9EB4-A16588DB9F5C}"/>
              </a:ext>
            </a:extLst>
          </p:cNvPr>
          <p:cNvSpPr>
            <a:spLocks noGrp="1"/>
          </p:cNvSpPr>
          <p:nvPr>
            <p:ph type="ctrTitle"/>
          </p:nvPr>
        </p:nvSpPr>
        <p:spPr>
          <a:xfrm>
            <a:off x="485634" y="575423"/>
            <a:ext cx="5435027" cy="3234577"/>
          </a:xfrm>
        </p:spPr>
        <p:txBody>
          <a:bodyPr>
            <a:normAutofit/>
          </a:bodyPr>
          <a:lstStyle/>
          <a:p>
            <a:r>
              <a:rPr lang="en-US" dirty="0"/>
              <a:t>P3: “</a:t>
            </a:r>
            <a:r>
              <a:rPr lang="en-US" i="1" dirty="0"/>
              <a:t>Discussing</a:t>
            </a:r>
            <a:br>
              <a:rPr lang="en-US" i="1" dirty="0"/>
            </a:br>
            <a:r>
              <a:rPr lang="en-US" i="1" dirty="0"/>
              <a:t>       Things”</a:t>
            </a:r>
          </a:p>
        </p:txBody>
      </p:sp>
      <p:sp>
        <p:nvSpPr>
          <p:cNvPr id="12" name="Subtitle 11">
            <a:extLst>
              <a:ext uri="{FF2B5EF4-FFF2-40B4-BE49-F238E27FC236}">
                <a16:creationId xmlns:a16="http://schemas.microsoft.com/office/drawing/2014/main" id="{380F03BD-5CC3-47DD-B082-722AE47BFFC1}"/>
              </a:ext>
            </a:extLst>
          </p:cNvPr>
          <p:cNvSpPr>
            <a:spLocks noGrp="1"/>
          </p:cNvSpPr>
          <p:nvPr>
            <p:ph type="subTitle" idx="1"/>
          </p:nvPr>
        </p:nvSpPr>
        <p:spPr>
          <a:xfrm>
            <a:off x="485636" y="4004423"/>
            <a:ext cx="5435026" cy="2278154"/>
          </a:xfrm>
        </p:spPr>
        <p:txBody>
          <a:bodyPr>
            <a:normAutofit/>
          </a:bodyPr>
          <a:lstStyle/>
          <a:p>
            <a:r>
              <a:rPr lang="en-US" dirty="0"/>
              <a:t>ENG 1020</a:t>
            </a:r>
          </a:p>
          <a:p>
            <a:r>
              <a:rPr lang="en-US" dirty="0"/>
              <a:t>Argumentation/Debate Unit</a:t>
            </a:r>
          </a:p>
          <a:p>
            <a:r>
              <a:rPr lang="en-US" dirty="0"/>
              <a:t>Month of November 2022</a:t>
            </a:r>
          </a:p>
        </p:txBody>
      </p:sp>
      <p:pic>
        <p:nvPicPr>
          <p:cNvPr id="19" name="Picture Placeholder 18" descr="Close Up of a chess board">
            <a:extLst>
              <a:ext uri="{FF2B5EF4-FFF2-40B4-BE49-F238E27FC236}">
                <a16:creationId xmlns:a16="http://schemas.microsoft.com/office/drawing/2014/main" id="{39881573-7C25-4F17-A03E-E8E1E0E88603}"/>
              </a:ext>
            </a:extLst>
          </p:cNvPr>
          <p:cNvPicPr>
            <a:picLocks noGrp="1" noChangeAspect="1"/>
          </p:cNvPicPr>
          <p:nvPr>
            <p:ph type="pic" sz="quarter" idx="13"/>
          </p:nvPr>
        </p:nvPicPr>
        <p:blipFill rotWithShape="1">
          <a:blip r:embed="rId3"/>
          <a:srcRect l="18434" r="18434"/>
          <a:stretch/>
        </p:blipFill>
        <p:spPr>
          <a:xfrm>
            <a:off x="6197600" y="574675"/>
            <a:ext cx="5445125" cy="5749925"/>
          </a:xfrm>
        </p:spPr>
      </p:pic>
    </p:spTree>
    <p:extLst>
      <p:ext uri="{BB962C8B-B14F-4D97-AF65-F5344CB8AC3E}">
        <p14:creationId xmlns:p14="http://schemas.microsoft.com/office/powerpoint/2010/main" val="216493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6C4460-B15B-44C1-9948-7E307E71138D}"/>
              </a:ext>
            </a:extLst>
          </p:cNvPr>
          <p:cNvSpPr>
            <a:spLocks noGrp="1"/>
          </p:cNvSpPr>
          <p:nvPr>
            <p:ph type="title"/>
          </p:nvPr>
        </p:nvSpPr>
        <p:spPr>
          <a:xfrm>
            <a:off x="822352" y="566127"/>
            <a:ext cx="10531448" cy="1490825"/>
          </a:xfrm>
        </p:spPr>
        <p:txBody>
          <a:bodyPr/>
          <a:lstStyle/>
          <a:p>
            <a:r>
              <a:rPr lang="en-US" dirty="0"/>
              <a:t>Inspiration Point 3</a:t>
            </a:r>
          </a:p>
        </p:txBody>
      </p:sp>
      <p:sp>
        <p:nvSpPr>
          <p:cNvPr id="18" name="Slide Number Placeholder 17">
            <a:extLst>
              <a:ext uri="{FF2B5EF4-FFF2-40B4-BE49-F238E27FC236}">
                <a16:creationId xmlns:a16="http://schemas.microsoft.com/office/drawing/2014/main" id="{2F84DF51-E126-438D-9C58-79AF9BF6305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10</a:t>
            </a:fld>
            <a:endParaRPr lang="en-US" dirty="0"/>
          </a:p>
        </p:txBody>
      </p:sp>
      <p:pic>
        <p:nvPicPr>
          <p:cNvPr id="15" name="Online Media 14" title="Old School (9/9) Movie CLIP - That's the Way You Debate (2003) HD">
            <a:hlinkClick r:id="" action="ppaction://media"/>
            <a:extLst>
              <a:ext uri="{FF2B5EF4-FFF2-40B4-BE49-F238E27FC236}">
                <a16:creationId xmlns:a16="http://schemas.microsoft.com/office/drawing/2014/main" id="{14958BCD-1D38-D5F6-6C26-157E1EB50B67}"/>
              </a:ext>
            </a:extLst>
          </p:cNvPr>
          <p:cNvPicPr>
            <a:picLocks noRot="1" noChangeAspect="1"/>
          </p:cNvPicPr>
          <p:nvPr>
            <a:videoFile r:link="rId1"/>
          </p:nvPr>
        </p:nvPicPr>
        <p:blipFill>
          <a:blip r:embed="rId4"/>
          <a:stretch>
            <a:fillRect/>
          </a:stretch>
        </p:blipFill>
        <p:spPr>
          <a:xfrm>
            <a:off x="1993154" y="1831191"/>
            <a:ext cx="8438957" cy="4460682"/>
          </a:xfrm>
          <a:prstGeom prst="rect">
            <a:avLst/>
          </a:prstGeom>
        </p:spPr>
      </p:pic>
    </p:spTree>
    <p:extLst>
      <p:ext uri="{BB962C8B-B14F-4D97-AF65-F5344CB8AC3E}">
        <p14:creationId xmlns:p14="http://schemas.microsoft.com/office/powerpoint/2010/main" val="20005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6C4460-B15B-44C1-9948-7E307E71138D}"/>
              </a:ext>
            </a:extLst>
          </p:cNvPr>
          <p:cNvSpPr>
            <a:spLocks noGrp="1"/>
          </p:cNvSpPr>
          <p:nvPr>
            <p:ph type="title"/>
          </p:nvPr>
        </p:nvSpPr>
        <p:spPr>
          <a:xfrm>
            <a:off x="822352" y="566127"/>
            <a:ext cx="10531448" cy="1490825"/>
          </a:xfrm>
        </p:spPr>
        <p:txBody>
          <a:bodyPr/>
          <a:lstStyle/>
          <a:p>
            <a:r>
              <a:rPr lang="en-US" dirty="0"/>
              <a:t>Inspiration Point 4</a:t>
            </a:r>
          </a:p>
        </p:txBody>
      </p:sp>
      <p:sp>
        <p:nvSpPr>
          <p:cNvPr id="18" name="Slide Number Placeholder 17">
            <a:extLst>
              <a:ext uri="{FF2B5EF4-FFF2-40B4-BE49-F238E27FC236}">
                <a16:creationId xmlns:a16="http://schemas.microsoft.com/office/drawing/2014/main" id="{2F84DF51-E126-438D-9C58-79AF9BF6305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11</a:t>
            </a:fld>
            <a:endParaRPr lang="en-US" dirty="0"/>
          </a:p>
        </p:txBody>
      </p:sp>
      <p:pic>
        <p:nvPicPr>
          <p:cNvPr id="2" name="Online Media 1" title="Lincoln man goes viral with city council speech">
            <a:hlinkClick r:id="" action="ppaction://media"/>
            <a:extLst>
              <a:ext uri="{FF2B5EF4-FFF2-40B4-BE49-F238E27FC236}">
                <a16:creationId xmlns:a16="http://schemas.microsoft.com/office/drawing/2014/main" id="{CE3933BF-0080-30AC-A5A8-0A74323DAB88}"/>
              </a:ext>
            </a:extLst>
          </p:cNvPr>
          <p:cNvPicPr>
            <a:picLocks noRot="1" noChangeAspect="1"/>
          </p:cNvPicPr>
          <p:nvPr>
            <a:videoFile r:link="rId1"/>
          </p:nvPr>
        </p:nvPicPr>
        <p:blipFill>
          <a:blip r:embed="rId4"/>
          <a:stretch>
            <a:fillRect/>
          </a:stretch>
        </p:blipFill>
        <p:spPr>
          <a:xfrm>
            <a:off x="2466230" y="2056952"/>
            <a:ext cx="7259540" cy="3904090"/>
          </a:xfrm>
          <a:prstGeom prst="rect">
            <a:avLst/>
          </a:prstGeom>
        </p:spPr>
      </p:pic>
    </p:spTree>
    <p:extLst>
      <p:ext uri="{BB962C8B-B14F-4D97-AF65-F5344CB8AC3E}">
        <p14:creationId xmlns:p14="http://schemas.microsoft.com/office/powerpoint/2010/main" val="7922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6C4460-B15B-44C1-9948-7E307E71138D}"/>
              </a:ext>
            </a:extLst>
          </p:cNvPr>
          <p:cNvSpPr>
            <a:spLocks noGrp="1"/>
          </p:cNvSpPr>
          <p:nvPr>
            <p:ph type="title"/>
          </p:nvPr>
        </p:nvSpPr>
        <p:spPr>
          <a:xfrm>
            <a:off x="822352" y="566127"/>
            <a:ext cx="10531448" cy="1490825"/>
          </a:xfrm>
        </p:spPr>
        <p:txBody>
          <a:bodyPr/>
          <a:lstStyle/>
          <a:p>
            <a:r>
              <a:rPr lang="en-US" dirty="0"/>
              <a:t>Inspiration Point 5</a:t>
            </a:r>
          </a:p>
        </p:txBody>
      </p:sp>
      <p:sp>
        <p:nvSpPr>
          <p:cNvPr id="18" name="Slide Number Placeholder 17">
            <a:extLst>
              <a:ext uri="{FF2B5EF4-FFF2-40B4-BE49-F238E27FC236}">
                <a16:creationId xmlns:a16="http://schemas.microsoft.com/office/drawing/2014/main" id="{2F84DF51-E126-438D-9C58-79AF9BF6305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12</a:t>
            </a:fld>
            <a:endParaRPr lang="en-US" dirty="0"/>
          </a:p>
        </p:txBody>
      </p:sp>
      <p:pic>
        <p:nvPicPr>
          <p:cNvPr id="3" name="Online Media 2" title="Shouting, heated exchanges break out over LGBTQ+ books in Dearborn schools">
            <a:hlinkClick r:id="" action="ppaction://media"/>
            <a:extLst>
              <a:ext uri="{FF2B5EF4-FFF2-40B4-BE49-F238E27FC236}">
                <a16:creationId xmlns:a16="http://schemas.microsoft.com/office/drawing/2014/main" id="{7C670BEB-4582-17EB-8F27-46CD97A97784}"/>
              </a:ext>
            </a:extLst>
          </p:cNvPr>
          <p:cNvPicPr>
            <a:picLocks noRot="1" noChangeAspect="1"/>
          </p:cNvPicPr>
          <p:nvPr>
            <a:videoFile r:link="rId1"/>
          </p:nvPr>
        </p:nvPicPr>
        <p:blipFill>
          <a:blip r:embed="rId4"/>
          <a:stretch>
            <a:fillRect/>
          </a:stretch>
        </p:blipFill>
        <p:spPr>
          <a:xfrm>
            <a:off x="2655736" y="1971923"/>
            <a:ext cx="6997147" cy="4319950"/>
          </a:xfrm>
          <a:prstGeom prst="rect">
            <a:avLst/>
          </a:prstGeom>
        </p:spPr>
      </p:pic>
    </p:spTree>
    <p:extLst>
      <p:ext uri="{BB962C8B-B14F-4D97-AF65-F5344CB8AC3E}">
        <p14:creationId xmlns:p14="http://schemas.microsoft.com/office/powerpoint/2010/main" val="233278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E982-A0DD-4C27-D538-225A8F3B6FC0}"/>
              </a:ext>
            </a:extLst>
          </p:cNvPr>
          <p:cNvSpPr>
            <a:spLocks noGrp="1"/>
          </p:cNvSpPr>
          <p:nvPr>
            <p:ph type="ctrTitle"/>
          </p:nvPr>
        </p:nvSpPr>
        <p:spPr/>
        <p:txBody>
          <a:bodyPr/>
          <a:lstStyle/>
          <a:p>
            <a:r>
              <a:rPr lang="en-US" dirty="0"/>
              <a:t>Absolute</a:t>
            </a:r>
            <a:br>
              <a:rPr lang="en-US" dirty="0"/>
            </a:br>
            <a:r>
              <a:rPr lang="en-US" dirty="0"/>
              <a:t>No-No’s</a:t>
            </a:r>
          </a:p>
        </p:txBody>
      </p:sp>
      <p:sp>
        <p:nvSpPr>
          <p:cNvPr id="3" name="Subtitle 2">
            <a:extLst>
              <a:ext uri="{FF2B5EF4-FFF2-40B4-BE49-F238E27FC236}">
                <a16:creationId xmlns:a16="http://schemas.microsoft.com/office/drawing/2014/main" id="{F3F37AE4-17AE-BD74-D8E2-9E50DD0B6B54}"/>
              </a:ext>
            </a:extLst>
          </p:cNvPr>
          <p:cNvSpPr>
            <a:spLocks noGrp="1"/>
          </p:cNvSpPr>
          <p:nvPr>
            <p:ph type="subTitle" idx="1"/>
          </p:nvPr>
        </p:nvSpPr>
        <p:spPr/>
        <p:txBody>
          <a:bodyPr/>
          <a:lstStyle/>
          <a:p>
            <a:r>
              <a:rPr lang="en-US" dirty="0"/>
              <a:t>You will </a:t>
            </a:r>
            <a:r>
              <a:rPr lang="en-US" b="1" u="sng" dirty="0"/>
              <a:t>NOT </a:t>
            </a:r>
            <a:r>
              <a:rPr lang="en-US" dirty="0"/>
              <a:t>be able to address the following issues in this project.</a:t>
            </a:r>
          </a:p>
        </p:txBody>
      </p:sp>
      <p:sp>
        <p:nvSpPr>
          <p:cNvPr id="5" name="TextBox 4">
            <a:extLst>
              <a:ext uri="{FF2B5EF4-FFF2-40B4-BE49-F238E27FC236}">
                <a16:creationId xmlns:a16="http://schemas.microsoft.com/office/drawing/2014/main" id="{ABE7F7BE-3F29-29E7-94FD-C8ACA146BCDA}"/>
              </a:ext>
            </a:extLst>
          </p:cNvPr>
          <p:cNvSpPr txBox="1"/>
          <p:nvPr/>
        </p:nvSpPr>
        <p:spPr>
          <a:xfrm>
            <a:off x="6271340" y="469979"/>
            <a:ext cx="4635611" cy="6186309"/>
          </a:xfrm>
          <a:prstGeom prst="rect">
            <a:avLst/>
          </a:prstGeom>
          <a:noFill/>
        </p:spPr>
        <p:txBody>
          <a:bodyPr wrap="square" rtlCol="0">
            <a:spAutoFit/>
          </a:bodyPr>
          <a:lstStyle/>
          <a:p>
            <a:r>
              <a:rPr lang="en-US" dirty="0"/>
              <a:t>Abortion</a:t>
            </a:r>
          </a:p>
          <a:p>
            <a:r>
              <a:rPr lang="en-US" dirty="0"/>
              <a:t>Gun Control</a:t>
            </a:r>
          </a:p>
          <a:p>
            <a:r>
              <a:rPr lang="en-US" dirty="0"/>
              <a:t>Climate Change</a:t>
            </a:r>
          </a:p>
          <a:p>
            <a:r>
              <a:rPr lang="en-US" dirty="0"/>
              <a:t>Electric Cars</a:t>
            </a:r>
          </a:p>
          <a:p>
            <a:r>
              <a:rPr lang="en-US" dirty="0"/>
              <a:t>Social Media and Body Image</a:t>
            </a:r>
          </a:p>
          <a:p>
            <a:r>
              <a:rPr lang="en-US" dirty="0"/>
              <a:t>Technology and Adolescents</a:t>
            </a:r>
          </a:p>
          <a:p>
            <a:r>
              <a:rPr lang="en-US" dirty="0"/>
              <a:t>Recycling and Composting</a:t>
            </a:r>
          </a:p>
          <a:p>
            <a:r>
              <a:rPr lang="en-US" dirty="0"/>
              <a:t>Fast Fashion</a:t>
            </a:r>
          </a:p>
          <a:p>
            <a:r>
              <a:rPr lang="en-US" dirty="0"/>
              <a:t>Legalizing marijuana or other drugs</a:t>
            </a:r>
          </a:p>
          <a:p>
            <a:r>
              <a:rPr lang="en-US" dirty="0"/>
              <a:t>Lowering drinking age</a:t>
            </a:r>
          </a:p>
          <a:p>
            <a:r>
              <a:rPr lang="en-US" dirty="0"/>
              <a:t>Free college tuition</a:t>
            </a:r>
          </a:p>
          <a:p>
            <a:r>
              <a:rPr lang="en-US" dirty="0"/>
              <a:t>Necessity of college degree</a:t>
            </a:r>
          </a:p>
          <a:p>
            <a:r>
              <a:rPr lang="en-US" dirty="0"/>
              <a:t>School uniforms</a:t>
            </a:r>
          </a:p>
          <a:p>
            <a:r>
              <a:rPr lang="en-US" dirty="0"/>
              <a:t>Cancel culture</a:t>
            </a:r>
          </a:p>
          <a:p>
            <a:r>
              <a:rPr lang="en-US" dirty="0"/>
              <a:t>COVID-related issues </a:t>
            </a:r>
            <a:r>
              <a:rPr lang="en-US" sz="1200" dirty="0"/>
              <a:t>(vaccine, mandates, or other)</a:t>
            </a:r>
            <a:endParaRPr lang="en-US" dirty="0"/>
          </a:p>
          <a:p>
            <a:r>
              <a:rPr lang="en-US" dirty="0"/>
              <a:t>Cellphones and driving</a:t>
            </a:r>
          </a:p>
          <a:p>
            <a:r>
              <a:rPr lang="en-US" dirty="0"/>
              <a:t>Paid college athletes</a:t>
            </a:r>
          </a:p>
          <a:p>
            <a:r>
              <a:rPr lang="en-US" dirty="0"/>
              <a:t>Universal healthcare</a:t>
            </a:r>
          </a:p>
          <a:p>
            <a:r>
              <a:rPr lang="en-US" dirty="0"/>
              <a:t>Assisted suicide</a:t>
            </a:r>
          </a:p>
          <a:p>
            <a:r>
              <a:rPr lang="en-US" dirty="0"/>
              <a:t>Voting issues </a:t>
            </a:r>
            <a:r>
              <a:rPr lang="en-US" sz="1400" dirty="0"/>
              <a:t>(mail-in ballots, fraud, or other)</a:t>
            </a:r>
          </a:p>
          <a:p>
            <a:r>
              <a:rPr lang="en-US" dirty="0"/>
              <a:t>Death penalty</a:t>
            </a:r>
          </a:p>
          <a:p>
            <a:r>
              <a:rPr lang="en-US" dirty="0"/>
              <a:t>Minimum Wage</a:t>
            </a:r>
            <a:r>
              <a:rPr lang="en-US" sz="1400" dirty="0"/>
              <a:t> </a:t>
            </a:r>
            <a:endParaRPr lang="en-US" dirty="0"/>
          </a:p>
        </p:txBody>
      </p:sp>
    </p:spTree>
    <p:extLst>
      <p:ext uri="{BB962C8B-B14F-4D97-AF65-F5344CB8AC3E}">
        <p14:creationId xmlns:p14="http://schemas.microsoft.com/office/powerpoint/2010/main" val="73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3E83B9-222A-4520-83DF-65CC433DACF1}"/>
              </a:ext>
            </a:extLst>
          </p:cNvPr>
          <p:cNvSpPr>
            <a:spLocks noGrp="1"/>
          </p:cNvSpPr>
          <p:nvPr>
            <p:ph type="title"/>
          </p:nvPr>
        </p:nvSpPr>
        <p:spPr>
          <a:xfrm>
            <a:off x="5090787" y="574675"/>
            <a:ext cx="6400800" cy="678253"/>
          </a:xfrm>
        </p:spPr>
        <p:txBody>
          <a:bodyPr>
            <a:normAutofit fontScale="90000"/>
          </a:bodyPr>
          <a:lstStyle/>
          <a:p>
            <a:r>
              <a:rPr lang="en-US" dirty="0"/>
              <a:t>Brainstorming</a:t>
            </a:r>
          </a:p>
        </p:txBody>
      </p:sp>
      <p:pic>
        <p:nvPicPr>
          <p:cNvPr id="28" name="Picture Placeholder 27" descr="Close Up of a chess board">
            <a:extLst>
              <a:ext uri="{FF2B5EF4-FFF2-40B4-BE49-F238E27FC236}">
                <a16:creationId xmlns:a16="http://schemas.microsoft.com/office/drawing/2014/main" id="{418F3B9B-6683-4DCF-8F6A-173C94E52CEC}"/>
              </a:ext>
            </a:extLst>
          </p:cNvPr>
          <p:cNvPicPr>
            <a:picLocks noGrp="1" noChangeAspect="1"/>
          </p:cNvPicPr>
          <p:nvPr>
            <p:ph type="pic" sz="quarter" idx="13"/>
          </p:nvPr>
        </p:nvPicPr>
        <p:blipFill rotWithShape="1">
          <a:blip r:embed="rId3"/>
          <a:srcRect t="10670" b="10670"/>
          <a:stretch/>
        </p:blipFill>
        <p:spPr>
          <a:xfrm>
            <a:off x="542925" y="574675"/>
            <a:ext cx="4022725" cy="1867360"/>
          </a:xfrm>
        </p:spPr>
      </p:pic>
      <p:pic>
        <p:nvPicPr>
          <p:cNvPr id="13" name="Picture Placeholder 12" descr="Cogs brainstorming">
            <a:extLst>
              <a:ext uri="{FF2B5EF4-FFF2-40B4-BE49-F238E27FC236}">
                <a16:creationId xmlns:a16="http://schemas.microsoft.com/office/drawing/2014/main" id="{22858132-76FC-4F1E-BBD7-969497F1A04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42925" y="2519163"/>
            <a:ext cx="4022725" cy="1843040"/>
          </a:xfrm>
        </p:spPr>
      </p:pic>
      <p:pic>
        <p:nvPicPr>
          <p:cNvPr id="19" name="Picture Placeholder 18" descr="Close up of grey chess piece casting a shadow">
            <a:extLst>
              <a:ext uri="{FF2B5EF4-FFF2-40B4-BE49-F238E27FC236}">
                <a16:creationId xmlns:a16="http://schemas.microsoft.com/office/drawing/2014/main" id="{4DDD4EE5-D9CF-4433-8027-E8390EC16D1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542925" y="4439331"/>
            <a:ext cx="4022725" cy="1879333"/>
          </a:xfrm>
        </p:spPr>
      </p:pic>
      <p:sp>
        <p:nvSpPr>
          <p:cNvPr id="17" name="Content Placeholder 16">
            <a:extLst>
              <a:ext uri="{FF2B5EF4-FFF2-40B4-BE49-F238E27FC236}">
                <a16:creationId xmlns:a16="http://schemas.microsoft.com/office/drawing/2014/main" id="{E17FA55F-C7EA-4BF4-8024-B7D78BD78899}"/>
              </a:ext>
            </a:extLst>
          </p:cNvPr>
          <p:cNvSpPr>
            <a:spLocks noGrp="1"/>
          </p:cNvSpPr>
          <p:nvPr>
            <p:ph idx="1"/>
          </p:nvPr>
        </p:nvSpPr>
        <p:spPr>
          <a:xfrm>
            <a:off x="5090787" y="1252928"/>
            <a:ext cx="6400800" cy="5147872"/>
          </a:xfrm>
        </p:spPr>
        <p:txBody>
          <a:bodyPr/>
          <a:lstStyle/>
          <a:p>
            <a:pPr marL="514350" indent="-514350">
              <a:buAutoNum type="arabicPeriod"/>
            </a:pPr>
            <a:r>
              <a:rPr lang="en-US" dirty="0"/>
              <a:t>What issue would be cool to argue? </a:t>
            </a:r>
          </a:p>
          <a:p>
            <a:pPr marL="514350" indent="-514350">
              <a:buAutoNum type="arabicPeriod"/>
            </a:pPr>
            <a:r>
              <a:rPr lang="en-US" dirty="0"/>
              <a:t>Do you already know some foundational knowledge about it?</a:t>
            </a:r>
          </a:p>
          <a:p>
            <a:pPr marL="514350" indent="-514350">
              <a:buAutoNum type="arabicPeriod"/>
            </a:pPr>
            <a:r>
              <a:rPr lang="en-US" dirty="0"/>
              <a:t>Would you be willing to research </a:t>
            </a:r>
            <a:r>
              <a:rPr lang="en-US" b="1" i="1" dirty="0"/>
              <a:t>BOTH </a:t>
            </a:r>
            <a:r>
              <a:rPr lang="en-US" dirty="0"/>
              <a:t>sides of the issue, despite your own position?</a:t>
            </a:r>
          </a:p>
        </p:txBody>
      </p:sp>
      <p:sp>
        <p:nvSpPr>
          <p:cNvPr id="23" name="Slide Number Placeholder 22">
            <a:extLst>
              <a:ext uri="{FF2B5EF4-FFF2-40B4-BE49-F238E27FC236}">
                <a16:creationId xmlns:a16="http://schemas.microsoft.com/office/drawing/2014/main" id="{E8C61C62-3469-4549-83A6-FB9E93FFF732}"/>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14</a:t>
            </a:fld>
            <a:endParaRPr lang="en-US" dirty="0"/>
          </a:p>
        </p:txBody>
      </p:sp>
    </p:spTree>
    <p:extLst>
      <p:ext uri="{BB962C8B-B14F-4D97-AF65-F5344CB8AC3E}">
        <p14:creationId xmlns:p14="http://schemas.microsoft.com/office/powerpoint/2010/main" val="78169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 up of white chess pieces">
            <a:extLst>
              <a:ext uri="{FF2B5EF4-FFF2-40B4-BE49-F238E27FC236}">
                <a16:creationId xmlns:a16="http://schemas.microsoft.com/office/drawing/2014/main" id="{98A4E127-620B-4BE3-A60C-F4C11B911E36}"/>
              </a:ext>
            </a:extLst>
          </p:cNvPr>
          <p:cNvPicPr>
            <a:picLocks noGrp="1" noChangeAspect="1"/>
          </p:cNvPicPr>
          <p:nvPr>
            <p:ph type="pic" sz="quarter" idx="13"/>
          </p:nvPr>
        </p:nvPicPr>
        <p:blipFill rotWithShape="1">
          <a:blip r:embed="rId3"/>
          <a:srcRect t="7429" b="7429"/>
          <a:stretch/>
        </p:blipFill>
        <p:spPr>
          <a:xfrm>
            <a:off x="213194" y="277206"/>
            <a:ext cx="11106150" cy="6303588"/>
          </a:xfrm>
        </p:spPr>
      </p:pic>
      <p:sp>
        <p:nvSpPr>
          <p:cNvPr id="28" name="Title 27">
            <a:extLst>
              <a:ext uri="{FF2B5EF4-FFF2-40B4-BE49-F238E27FC236}">
                <a16:creationId xmlns:a16="http://schemas.microsoft.com/office/drawing/2014/main" id="{C4B94690-44FD-40A0-BE39-76970D06058F}"/>
              </a:ext>
            </a:extLst>
          </p:cNvPr>
          <p:cNvSpPr>
            <a:spLocks noGrp="1"/>
          </p:cNvSpPr>
          <p:nvPr>
            <p:ph type="title"/>
          </p:nvPr>
        </p:nvSpPr>
        <p:spPr>
          <a:xfrm>
            <a:off x="1209675" y="834888"/>
            <a:ext cx="4886325" cy="3706632"/>
          </a:xfrm>
        </p:spPr>
        <p:txBody>
          <a:bodyPr>
            <a:normAutofit fontScale="90000"/>
          </a:bodyPr>
          <a:lstStyle/>
          <a:p>
            <a:br>
              <a:rPr lang="en-US" dirty="0"/>
            </a:br>
            <a:r>
              <a:rPr lang="en-US" dirty="0"/>
              <a:t>Spend the next 5 minutes thinking, chatting and determining how you want to tackle this project.</a:t>
            </a:r>
          </a:p>
        </p:txBody>
      </p:sp>
      <p:sp>
        <p:nvSpPr>
          <p:cNvPr id="19" name="Slide Number Placeholder 18">
            <a:extLst>
              <a:ext uri="{FF2B5EF4-FFF2-40B4-BE49-F238E27FC236}">
                <a16:creationId xmlns:a16="http://schemas.microsoft.com/office/drawing/2014/main" id="{E01D7E41-2095-436E-9D1D-D70C312D2694}"/>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15</a:t>
            </a:fld>
            <a:endParaRPr lang="en-US" dirty="0"/>
          </a:p>
        </p:txBody>
      </p:sp>
    </p:spTree>
    <p:extLst>
      <p:ext uri="{BB962C8B-B14F-4D97-AF65-F5344CB8AC3E}">
        <p14:creationId xmlns:p14="http://schemas.microsoft.com/office/powerpoint/2010/main" val="277930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 up of white chess pieces">
            <a:extLst>
              <a:ext uri="{FF2B5EF4-FFF2-40B4-BE49-F238E27FC236}">
                <a16:creationId xmlns:a16="http://schemas.microsoft.com/office/drawing/2014/main" id="{98A4E127-620B-4BE3-A60C-F4C11B911E36}"/>
              </a:ext>
            </a:extLst>
          </p:cNvPr>
          <p:cNvPicPr>
            <a:picLocks noGrp="1" noChangeAspect="1"/>
          </p:cNvPicPr>
          <p:nvPr>
            <p:ph type="pic" sz="quarter" idx="13"/>
          </p:nvPr>
        </p:nvPicPr>
        <p:blipFill rotWithShape="1">
          <a:blip r:embed="rId3"/>
          <a:srcRect t="7429" b="7429"/>
          <a:stretch/>
        </p:blipFill>
        <p:spPr>
          <a:xfrm>
            <a:off x="213194" y="277206"/>
            <a:ext cx="11106150" cy="6303588"/>
          </a:xfrm>
        </p:spPr>
      </p:pic>
      <p:sp>
        <p:nvSpPr>
          <p:cNvPr id="28" name="Title 27">
            <a:extLst>
              <a:ext uri="{FF2B5EF4-FFF2-40B4-BE49-F238E27FC236}">
                <a16:creationId xmlns:a16="http://schemas.microsoft.com/office/drawing/2014/main" id="{C4B94690-44FD-40A0-BE39-76970D06058F}"/>
              </a:ext>
            </a:extLst>
          </p:cNvPr>
          <p:cNvSpPr>
            <a:spLocks noGrp="1"/>
          </p:cNvSpPr>
          <p:nvPr>
            <p:ph type="title"/>
          </p:nvPr>
        </p:nvSpPr>
        <p:spPr>
          <a:xfrm>
            <a:off x="1209675" y="1057525"/>
            <a:ext cx="4886325" cy="3706632"/>
          </a:xfrm>
        </p:spPr>
        <p:txBody>
          <a:bodyPr>
            <a:normAutofit fontScale="90000"/>
          </a:bodyPr>
          <a:lstStyle/>
          <a:p>
            <a:br>
              <a:rPr lang="en-US" dirty="0"/>
            </a:br>
            <a:r>
              <a:rPr lang="en-US" u="sng" dirty="0"/>
              <a:t>P3- DJ 1</a:t>
            </a:r>
            <a:br>
              <a:rPr lang="en-US" u="sng" dirty="0"/>
            </a:br>
            <a:r>
              <a:rPr lang="en-US" sz="1800" dirty="0">
                <a:effectLst/>
                <a:latin typeface="Times New Roman" panose="02020603050405020304" pitchFamily="18" charset="0"/>
                <a:ea typeface="Calibri" panose="020F0502020204030204" pitchFamily="34" charset="0"/>
              </a:rPr>
              <a:t>State the potential problem that you seek to address and argue in one of the optional formats.  Then, strategize/ conceptualize how you plan to develop this 3rd project. This ideation phase may also materialize through a storyboard. </a:t>
            </a:r>
            <a:br>
              <a:rPr lang="en-US" sz="1800" dirty="0">
                <a:effectLst/>
                <a:latin typeface="Times New Roman" panose="02020603050405020304" pitchFamily="18" charset="0"/>
                <a:ea typeface="Calibri" panose="020F0502020204030204" pitchFamily="34" charset="0"/>
              </a:rPr>
            </a:b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100 words</a:t>
            </a: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DUE by Thursday BEFORE class.</a:t>
            </a:r>
            <a:endParaRPr lang="en-US" dirty="0"/>
          </a:p>
        </p:txBody>
      </p:sp>
      <p:sp>
        <p:nvSpPr>
          <p:cNvPr id="19" name="Slide Number Placeholder 18">
            <a:extLst>
              <a:ext uri="{FF2B5EF4-FFF2-40B4-BE49-F238E27FC236}">
                <a16:creationId xmlns:a16="http://schemas.microsoft.com/office/drawing/2014/main" id="{E01D7E41-2095-436E-9D1D-D70C312D2694}"/>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16</a:t>
            </a:fld>
            <a:endParaRPr lang="en-US" dirty="0"/>
          </a:p>
        </p:txBody>
      </p:sp>
    </p:spTree>
    <p:extLst>
      <p:ext uri="{BB962C8B-B14F-4D97-AF65-F5344CB8AC3E}">
        <p14:creationId xmlns:p14="http://schemas.microsoft.com/office/powerpoint/2010/main" val="335082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3E83B9-222A-4520-83DF-65CC433DACF1}"/>
              </a:ext>
            </a:extLst>
          </p:cNvPr>
          <p:cNvSpPr>
            <a:spLocks noGrp="1"/>
          </p:cNvSpPr>
          <p:nvPr>
            <p:ph type="title"/>
          </p:nvPr>
        </p:nvSpPr>
        <p:spPr>
          <a:xfrm>
            <a:off x="5090787" y="574675"/>
            <a:ext cx="6400800" cy="678253"/>
          </a:xfrm>
        </p:spPr>
        <p:txBody>
          <a:bodyPr>
            <a:normAutofit fontScale="90000"/>
          </a:bodyPr>
          <a:lstStyle/>
          <a:p>
            <a:r>
              <a:rPr lang="en-US" dirty="0"/>
              <a:t>Project Description</a:t>
            </a:r>
          </a:p>
        </p:txBody>
      </p:sp>
      <p:pic>
        <p:nvPicPr>
          <p:cNvPr id="28" name="Picture Placeholder 27" descr="Close Up of a chess board">
            <a:extLst>
              <a:ext uri="{FF2B5EF4-FFF2-40B4-BE49-F238E27FC236}">
                <a16:creationId xmlns:a16="http://schemas.microsoft.com/office/drawing/2014/main" id="{418F3B9B-6683-4DCF-8F6A-173C94E52CEC}"/>
              </a:ext>
            </a:extLst>
          </p:cNvPr>
          <p:cNvPicPr>
            <a:picLocks noGrp="1" noChangeAspect="1"/>
          </p:cNvPicPr>
          <p:nvPr>
            <p:ph type="pic" sz="quarter" idx="13"/>
          </p:nvPr>
        </p:nvPicPr>
        <p:blipFill rotWithShape="1">
          <a:blip r:embed="rId3"/>
          <a:srcRect t="10670" b="10670"/>
          <a:stretch/>
        </p:blipFill>
        <p:spPr>
          <a:xfrm>
            <a:off x="542925" y="574675"/>
            <a:ext cx="4022725" cy="1867360"/>
          </a:xfrm>
        </p:spPr>
      </p:pic>
      <p:pic>
        <p:nvPicPr>
          <p:cNvPr id="13" name="Picture Placeholder 12" descr="Cogs brainstorming">
            <a:extLst>
              <a:ext uri="{FF2B5EF4-FFF2-40B4-BE49-F238E27FC236}">
                <a16:creationId xmlns:a16="http://schemas.microsoft.com/office/drawing/2014/main" id="{22858132-76FC-4F1E-BBD7-969497F1A04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542925" y="2519163"/>
            <a:ext cx="4022725" cy="1843040"/>
          </a:xfrm>
        </p:spPr>
      </p:pic>
      <p:pic>
        <p:nvPicPr>
          <p:cNvPr id="19" name="Picture Placeholder 18" descr="Close up of grey chess piece casting a shadow">
            <a:extLst>
              <a:ext uri="{FF2B5EF4-FFF2-40B4-BE49-F238E27FC236}">
                <a16:creationId xmlns:a16="http://schemas.microsoft.com/office/drawing/2014/main" id="{4DDD4EE5-D9CF-4433-8027-E8390EC16D1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542925" y="4439331"/>
            <a:ext cx="4022725" cy="1879333"/>
          </a:xfrm>
        </p:spPr>
      </p:pic>
      <p:sp>
        <p:nvSpPr>
          <p:cNvPr id="17" name="Content Placeholder 16">
            <a:extLst>
              <a:ext uri="{FF2B5EF4-FFF2-40B4-BE49-F238E27FC236}">
                <a16:creationId xmlns:a16="http://schemas.microsoft.com/office/drawing/2014/main" id="{E17FA55F-C7EA-4BF4-8024-B7D78BD78899}"/>
              </a:ext>
            </a:extLst>
          </p:cNvPr>
          <p:cNvSpPr>
            <a:spLocks noGrp="1"/>
          </p:cNvSpPr>
          <p:nvPr>
            <p:ph idx="1"/>
          </p:nvPr>
        </p:nvSpPr>
        <p:spPr>
          <a:xfrm>
            <a:off x="5090787" y="1252928"/>
            <a:ext cx="6400800" cy="5147872"/>
          </a:xfrm>
        </p:spPr>
        <p:txBody>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work will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focus on argumentation in public, social, and/or digital spaces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will think about modality (written text versus oral debate) and best practices such as rhetorical listening and empathy. You will be asked to develop an argument in the form of a.) a written essay b.) a script for a debate between two individuals (online or in-person) and audio-recorded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a narrative of a public meeting using dialogue structure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 a recorded or live debate. First, you will must choose a topic or issue to argue.  It is important that you choose a topic or issue of which you have some foundational knowledge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now is not the time to take up a cause for which you know nothing about except the name itself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Then, you will determine a space where it is meaningful, relevant and impactful to circulate such an argument. How might seeing, reading or hearing this argument affect the audience? </a:t>
            </a:r>
          </a:p>
          <a:p>
            <a:pPr marL="0" indent="0">
              <a:buNone/>
            </a:pPr>
            <a:r>
              <a:rPr lang="en-US" sz="1800" i="1" dirty="0">
                <a:latin typeface="Times New Roman" panose="02020603050405020304" pitchFamily="18" charset="0"/>
                <a:ea typeface="Calibri" panose="020F0502020204030204" pitchFamily="34" charset="0"/>
                <a:cs typeface="Times New Roman" panose="02020603050405020304" pitchFamily="18" charset="0"/>
              </a:rPr>
              <a:t>2700 words or roughly 10 pages *20 minutes of recording material</a:t>
            </a:r>
          </a:p>
          <a:p>
            <a:pPr marL="0" indent="0">
              <a:buNone/>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1800" i="1" dirty="0">
                <a:latin typeface="Times New Roman" panose="02020603050405020304" pitchFamily="18" charset="0"/>
                <a:ea typeface="Calibri" panose="020F0502020204030204" pitchFamily="34" charset="0"/>
                <a:cs typeface="Times New Roman" panose="02020603050405020304" pitchFamily="18" charset="0"/>
              </a:rPr>
              <a:t>sources (2 popular and 4 scholarly)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DUE November 20</a:t>
            </a:r>
            <a:r>
              <a:rPr lang="en-US" sz="1800" b="1" i="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250 points or 25% of grade</a:t>
            </a:r>
            <a:endPar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3" name="Slide Number Placeholder 22">
            <a:extLst>
              <a:ext uri="{FF2B5EF4-FFF2-40B4-BE49-F238E27FC236}">
                <a16:creationId xmlns:a16="http://schemas.microsoft.com/office/drawing/2014/main" id="{E8C61C62-3469-4549-83A6-FB9E93FFF732}"/>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2</a:t>
            </a:fld>
            <a:endParaRPr lang="en-US" dirty="0"/>
          </a:p>
        </p:txBody>
      </p:sp>
    </p:spTree>
    <p:extLst>
      <p:ext uri="{BB962C8B-B14F-4D97-AF65-F5344CB8AC3E}">
        <p14:creationId xmlns:p14="http://schemas.microsoft.com/office/powerpoint/2010/main" val="233031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88704E-D67C-4378-8FA9-A83871F51038}"/>
              </a:ext>
            </a:extLst>
          </p:cNvPr>
          <p:cNvSpPr>
            <a:spLocks noGrp="1"/>
          </p:cNvSpPr>
          <p:nvPr>
            <p:ph type="title"/>
          </p:nvPr>
        </p:nvSpPr>
        <p:spPr>
          <a:xfrm>
            <a:off x="672961" y="1300160"/>
            <a:ext cx="11238346" cy="836339"/>
          </a:xfrm>
        </p:spPr>
        <p:txBody>
          <a:bodyPr/>
          <a:lstStyle/>
          <a:p>
            <a:r>
              <a:rPr lang="en-US" dirty="0"/>
              <a:t>Options</a:t>
            </a:r>
          </a:p>
        </p:txBody>
      </p:sp>
      <p:sp>
        <p:nvSpPr>
          <p:cNvPr id="17" name="Slide Number Placeholder 16">
            <a:extLst>
              <a:ext uri="{FF2B5EF4-FFF2-40B4-BE49-F238E27FC236}">
                <a16:creationId xmlns:a16="http://schemas.microsoft.com/office/drawing/2014/main" id="{158AAB3C-64BD-4A61-9806-A8BF13DDA6D6}"/>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3</a:t>
            </a:fld>
            <a:endParaRPr lang="en-US" dirty="0"/>
          </a:p>
        </p:txBody>
      </p:sp>
      <p:graphicFrame>
        <p:nvGraphicFramePr>
          <p:cNvPr id="19" name="Content Placeholder 2" descr="Team Placeholder ">
            <a:extLst>
              <a:ext uri="{FF2B5EF4-FFF2-40B4-BE49-F238E27FC236}">
                <a16:creationId xmlns:a16="http://schemas.microsoft.com/office/drawing/2014/main" id="{3EAC8B30-4F38-409D-B2C5-1D1A1DD71808}"/>
              </a:ext>
            </a:extLst>
          </p:cNvPr>
          <p:cNvGraphicFramePr>
            <a:graphicFrameLocks noGrp="1"/>
          </p:cNvGraphicFramePr>
          <p:nvPr>
            <p:ph sz="quarter" idx="13"/>
            <p:extLst>
              <p:ext uri="{D42A27DB-BD31-4B8C-83A1-F6EECF244321}">
                <p14:modId xmlns:p14="http://schemas.microsoft.com/office/powerpoint/2010/main" val="832155824"/>
              </p:ext>
            </p:extLst>
          </p:nvPr>
        </p:nvGraphicFramePr>
        <p:xfrm>
          <a:off x="390525" y="1962150"/>
          <a:ext cx="114077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8F3498E-9258-24B7-7861-07CD8F63D699}"/>
              </a:ext>
            </a:extLst>
          </p:cNvPr>
          <p:cNvPicPr>
            <a:picLocks noChangeAspect="1"/>
          </p:cNvPicPr>
          <p:nvPr/>
        </p:nvPicPr>
        <p:blipFill>
          <a:blip r:embed="rId8"/>
          <a:stretch>
            <a:fillRect/>
          </a:stretch>
        </p:blipFill>
        <p:spPr>
          <a:xfrm>
            <a:off x="731520" y="2488759"/>
            <a:ext cx="2289976" cy="2282024"/>
          </a:xfrm>
          <a:prstGeom prst="rect">
            <a:avLst/>
          </a:prstGeom>
        </p:spPr>
      </p:pic>
      <p:pic>
        <p:nvPicPr>
          <p:cNvPr id="7" name="Picture 6">
            <a:extLst>
              <a:ext uri="{FF2B5EF4-FFF2-40B4-BE49-F238E27FC236}">
                <a16:creationId xmlns:a16="http://schemas.microsoft.com/office/drawing/2014/main" id="{747F0519-DBD6-10D5-D169-2A37C2D16BDB}"/>
              </a:ext>
            </a:extLst>
          </p:cNvPr>
          <p:cNvPicPr>
            <a:picLocks noChangeAspect="1"/>
          </p:cNvPicPr>
          <p:nvPr/>
        </p:nvPicPr>
        <p:blipFill>
          <a:blip r:embed="rId9"/>
          <a:stretch>
            <a:fillRect/>
          </a:stretch>
        </p:blipFill>
        <p:spPr>
          <a:xfrm>
            <a:off x="3523000" y="2488758"/>
            <a:ext cx="2376868" cy="2337683"/>
          </a:xfrm>
          <a:prstGeom prst="rect">
            <a:avLst/>
          </a:prstGeom>
        </p:spPr>
      </p:pic>
      <p:pic>
        <p:nvPicPr>
          <p:cNvPr id="9" name="Picture 8">
            <a:extLst>
              <a:ext uri="{FF2B5EF4-FFF2-40B4-BE49-F238E27FC236}">
                <a16:creationId xmlns:a16="http://schemas.microsoft.com/office/drawing/2014/main" id="{3DC77D60-8C62-9DF2-7F2C-6A917B921ED9}"/>
              </a:ext>
            </a:extLst>
          </p:cNvPr>
          <p:cNvPicPr>
            <a:picLocks noChangeAspect="1"/>
          </p:cNvPicPr>
          <p:nvPr/>
        </p:nvPicPr>
        <p:blipFill>
          <a:blip r:embed="rId10"/>
          <a:stretch>
            <a:fillRect/>
          </a:stretch>
        </p:blipFill>
        <p:spPr>
          <a:xfrm>
            <a:off x="6292134" y="2488758"/>
            <a:ext cx="2342319" cy="2337683"/>
          </a:xfrm>
          <a:prstGeom prst="rect">
            <a:avLst/>
          </a:prstGeom>
        </p:spPr>
      </p:pic>
      <p:pic>
        <p:nvPicPr>
          <p:cNvPr id="11" name="Picture 10">
            <a:extLst>
              <a:ext uri="{FF2B5EF4-FFF2-40B4-BE49-F238E27FC236}">
                <a16:creationId xmlns:a16="http://schemas.microsoft.com/office/drawing/2014/main" id="{9BD484C0-965C-2915-6F69-DD145E7CF517}"/>
              </a:ext>
            </a:extLst>
          </p:cNvPr>
          <p:cNvPicPr>
            <a:picLocks noChangeAspect="1"/>
          </p:cNvPicPr>
          <p:nvPr/>
        </p:nvPicPr>
        <p:blipFill>
          <a:blip r:embed="rId11"/>
          <a:stretch>
            <a:fillRect/>
          </a:stretch>
        </p:blipFill>
        <p:spPr>
          <a:xfrm>
            <a:off x="9132659" y="2512611"/>
            <a:ext cx="2288066" cy="2282025"/>
          </a:xfrm>
          <a:prstGeom prst="rect">
            <a:avLst/>
          </a:prstGeom>
        </p:spPr>
      </p:pic>
    </p:spTree>
    <p:extLst>
      <p:ext uri="{BB962C8B-B14F-4D97-AF65-F5344CB8AC3E}">
        <p14:creationId xmlns:p14="http://schemas.microsoft.com/office/powerpoint/2010/main" val="415587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F00274-58B0-4B5F-A440-AEB4BC1DE48B}"/>
              </a:ext>
            </a:extLst>
          </p:cNvPr>
          <p:cNvSpPr>
            <a:spLocks noGrp="1"/>
          </p:cNvSpPr>
          <p:nvPr>
            <p:ph type="title"/>
          </p:nvPr>
        </p:nvSpPr>
        <p:spPr>
          <a:xfrm>
            <a:off x="457199" y="566490"/>
            <a:ext cx="11238347" cy="1502704"/>
          </a:xfrm>
        </p:spPr>
        <p:txBody>
          <a:bodyPr/>
          <a:lstStyle/>
          <a:p>
            <a:r>
              <a:rPr lang="en-US" dirty="0"/>
              <a:t>Academic Essay</a:t>
            </a:r>
          </a:p>
        </p:txBody>
      </p:sp>
      <p:pic>
        <p:nvPicPr>
          <p:cNvPr id="3" name="Content Placeholder 2">
            <a:extLst>
              <a:ext uri="{FF2B5EF4-FFF2-40B4-BE49-F238E27FC236}">
                <a16:creationId xmlns:a16="http://schemas.microsoft.com/office/drawing/2014/main" id="{56A250DB-B276-DA4D-7AF2-1A1212915318}"/>
              </a:ext>
            </a:extLst>
          </p:cNvPr>
          <p:cNvPicPr>
            <a:picLocks noGrp="1" noChangeAspect="1"/>
          </p:cNvPicPr>
          <p:nvPr>
            <p:ph sz="quarter" idx="14"/>
          </p:nvPr>
        </p:nvPicPr>
        <p:blipFill>
          <a:blip r:embed="rId3"/>
          <a:stretch>
            <a:fillRect/>
          </a:stretch>
        </p:blipFill>
        <p:spPr>
          <a:xfrm>
            <a:off x="1399215" y="2286000"/>
            <a:ext cx="3551569" cy="4005263"/>
          </a:xfrm>
        </p:spPr>
      </p:pic>
      <p:sp>
        <p:nvSpPr>
          <p:cNvPr id="19" name="Slide Number Placeholder 18">
            <a:extLst>
              <a:ext uri="{FF2B5EF4-FFF2-40B4-BE49-F238E27FC236}">
                <a16:creationId xmlns:a16="http://schemas.microsoft.com/office/drawing/2014/main" id="{7A6642A3-9BB0-4B52-BD06-47FF8A2F9F9C}"/>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4</a:t>
            </a:fld>
            <a:endParaRPr lang="en-US" dirty="0"/>
          </a:p>
        </p:txBody>
      </p:sp>
      <p:sp useBgFill="1">
        <p:nvSpPr>
          <p:cNvPr id="12" name="Oval 11">
            <a:extLst>
              <a:ext uri="{FF2B5EF4-FFF2-40B4-BE49-F238E27FC236}">
                <a16:creationId xmlns:a16="http://schemas.microsoft.com/office/drawing/2014/main" id="{918C23BF-2500-45DF-A596-0FF5E4641EF9}"/>
              </a:ext>
              <a:ext uri="{C183D7F6-B498-43B3-948B-1728B52AA6E4}">
                <adec:decorative xmlns:adec="http://schemas.microsoft.com/office/drawing/2017/decorative" val="1"/>
              </a:ext>
            </a:extLst>
          </p:cNvPr>
          <p:cNvSpPr/>
          <p:nvPr/>
        </p:nvSpPr>
        <p:spPr>
          <a:xfrm rot="10800000">
            <a:off x="11474676" y="5428705"/>
            <a:ext cx="425081" cy="42508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pic>
        <p:nvPicPr>
          <p:cNvPr id="7" name="Picture Placeholder 6">
            <a:extLst>
              <a:ext uri="{FF2B5EF4-FFF2-40B4-BE49-F238E27FC236}">
                <a16:creationId xmlns:a16="http://schemas.microsoft.com/office/drawing/2014/main" id="{1CBAB326-4E88-DF6F-16BD-17583F1CD841}"/>
              </a:ext>
            </a:extLst>
          </p:cNvPr>
          <p:cNvPicPr>
            <a:picLocks noGrp="1" noChangeAspect="1"/>
          </p:cNvPicPr>
          <p:nvPr>
            <p:ph type="pic" sz="quarter" idx="13"/>
          </p:nvPr>
        </p:nvPicPr>
        <p:blipFill>
          <a:blip r:embed="rId4"/>
          <a:srcRect t="19466" b="19466"/>
          <a:stretch>
            <a:fillRect/>
          </a:stretch>
        </p:blipFill>
        <p:spPr>
          <a:xfrm>
            <a:off x="6529912" y="2269331"/>
            <a:ext cx="4161376" cy="4038600"/>
          </a:xfrm>
        </p:spPr>
      </p:pic>
    </p:spTree>
    <p:extLst>
      <p:ext uri="{BB962C8B-B14F-4D97-AF65-F5344CB8AC3E}">
        <p14:creationId xmlns:p14="http://schemas.microsoft.com/office/powerpoint/2010/main" val="293786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CF6D46-0668-4D53-8C59-F859F6E2F309}"/>
              </a:ext>
            </a:extLst>
          </p:cNvPr>
          <p:cNvSpPr>
            <a:spLocks noGrp="1"/>
          </p:cNvSpPr>
          <p:nvPr>
            <p:ph type="ctrTitle"/>
          </p:nvPr>
        </p:nvSpPr>
        <p:spPr>
          <a:xfrm>
            <a:off x="5457264" y="1789894"/>
            <a:ext cx="5922952" cy="1639106"/>
          </a:xfrm>
        </p:spPr>
        <p:txBody>
          <a:bodyPr/>
          <a:lstStyle/>
          <a:p>
            <a:pPr algn="ctr"/>
            <a:r>
              <a:rPr lang="en-US" dirty="0"/>
              <a:t>Scripted Argument Between 2 People</a:t>
            </a:r>
          </a:p>
        </p:txBody>
      </p:sp>
      <p:sp>
        <p:nvSpPr>
          <p:cNvPr id="14" name="Subtitle 13">
            <a:extLst>
              <a:ext uri="{FF2B5EF4-FFF2-40B4-BE49-F238E27FC236}">
                <a16:creationId xmlns:a16="http://schemas.microsoft.com/office/drawing/2014/main" id="{6F5360D4-1E3B-45FC-B68E-C78D7F3797E1}"/>
              </a:ext>
            </a:extLst>
          </p:cNvPr>
          <p:cNvSpPr>
            <a:spLocks noGrp="1"/>
          </p:cNvSpPr>
          <p:nvPr>
            <p:ph type="subTitle" idx="1"/>
          </p:nvPr>
        </p:nvSpPr>
        <p:spPr>
          <a:xfrm>
            <a:off x="5570471" y="3710676"/>
            <a:ext cx="5942079" cy="1495379"/>
          </a:xfrm>
        </p:spPr>
        <p:txBody>
          <a:bodyPr>
            <a:normAutofit fontScale="77500" lnSpcReduction="20000"/>
          </a:bodyPr>
          <a:lstStyle/>
          <a:p>
            <a:pPr algn="ctr"/>
            <a:r>
              <a:rPr lang="en-US" dirty="0"/>
              <a:t>Written Script </a:t>
            </a:r>
            <a:r>
              <a:rPr lang="en-US" b="1" i="1" dirty="0"/>
              <a:t>&amp;</a:t>
            </a:r>
            <a:r>
              <a:rPr lang="en-US" dirty="0"/>
              <a:t> Audio-Recorded (Podcast)</a:t>
            </a:r>
          </a:p>
          <a:p>
            <a:pPr algn="ctr"/>
            <a:r>
              <a:rPr lang="en-US" i="1" dirty="0"/>
              <a:t>OR</a:t>
            </a:r>
          </a:p>
          <a:p>
            <a:pPr algn="ctr"/>
            <a:r>
              <a:rPr lang="en-US" dirty="0"/>
              <a:t>Social Media Thread with suitable graphics and design, </a:t>
            </a:r>
            <a:r>
              <a:rPr lang="en-US" b="1" u="sng" dirty="0"/>
              <a:t>NO</a:t>
            </a:r>
            <a:r>
              <a:rPr lang="en-US" dirty="0"/>
              <a:t> recording</a:t>
            </a:r>
          </a:p>
        </p:txBody>
      </p:sp>
      <p:sp>
        <p:nvSpPr>
          <p:cNvPr id="13" name="Slide Number Placeholder 12">
            <a:extLst>
              <a:ext uri="{FF2B5EF4-FFF2-40B4-BE49-F238E27FC236}">
                <a16:creationId xmlns:a16="http://schemas.microsoft.com/office/drawing/2014/main" id="{B9994D78-37C2-41B7-B7DD-EF7ED34BD407}"/>
              </a:ext>
            </a:extLst>
          </p:cNvPr>
          <p:cNvSpPr>
            <a:spLocks noGrp="1"/>
          </p:cNvSpPr>
          <p:nvPr>
            <p:ph type="sldNum" sz="quarter" idx="12"/>
          </p:nvPr>
        </p:nvSpPr>
        <p:spPr/>
        <p:txBody>
          <a:bodyPr/>
          <a:lstStyle/>
          <a:p>
            <a:fld id="{DFA5D71E-5CDF-4C93-8A75-5B916FDC5BEA}" type="slidenum">
              <a:rPr lang="en-US" smtClean="0"/>
              <a:pPr/>
              <a:t>5</a:t>
            </a:fld>
            <a:endParaRPr lang="en-US" dirty="0"/>
          </a:p>
        </p:txBody>
      </p:sp>
      <p:pic>
        <p:nvPicPr>
          <p:cNvPr id="5" name="Picture Placeholder 4">
            <a:extLst>
              <a:ext uri="{FF2B5EF4-FFF2-40B4-BE49-F238E27FC236}">
                <a16:creationId xmlns:a16="http://schemas.microsoft.com/office/drawing/2014/main" id="{23700AD8-2F92-F542-25E9-A1FAE838EECE}"/>
              </a:ext>
            </a:extLst>
          </p:cNvPr>
          <p:cNvPicPr>
            <a:picLocks noGrp="1" noChangeAspect="1"/>
          </p:cNvPicPr>
          <p:nvPr>
            <p:ph type="pic" sz="quarter" idx="13"/>
          </p:nvPr>
        </p:nvPicPr>
        <p:blipFill>
          <a:blip r:embed="rId3"/>
          <a:srcRect l="9817" r="9817"/>
          <a:stretch>
            <a:fillRect/>
          </a:stretch>
        </p:blipFill>
        <p:spPr/>
      </p:pic>
      <p:pic>
        <p:nvPicPr>
          <p:cNvPr id="10" name="Picture Placeholder 9">
            <a:extLst>
              <a:ext uri="{FF2B5EF4-FFF2-40B4-BE49-F238E27FC236}">
                <a16:creationId xmlns:a16="http://schemas.microsoft.com/office/drawing/2014/main" id="{C4FE3C00-E4FD-C3A8-5703-0947E7143738}"/>
              </a:ext>
            </a:extLst>
          </p:cNvPr>
          <p:cNvPicPr>
            <a:picLocks noGrp="1" noChangeAspect="1"/>
          </p:cNvPicPr>
          <p:nvPr>
            <p:ph type="pic" sz="quarter" idx="14"/>
          </p:nvPr>
        </p:nvPicPr>
        <p:blipFill>
          <a:blip r:embed="rId4"/>
          <a:srcRect l="9868" r="9868"/>
          <a:stretch>
            <a:fillRect/>
          </a:stretch>
        </p:blipFill>
        <p:spPr/>
      </p:pic>
    </p:spTree>
    <p:extLst>
      <p:ext uri="{BB962C8B-B14F-4D97-AF65-F5344CB8AC3E}">
        <p14:creationId xmlns:p14="http://schemas.microsoft.com/office/powerpoint/2010/main" val="167064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67426A-9C36-4C9E-B549-AD3B8874F193}"/>
              </a:ext>
            </a:extLst>
          </p:cNvPr>
          <p:cNvSpPr>
            <a:spLocks noGrp="1"/>
          </p:cNvSpPr>
          <p:nvPr>
            <p:ph type="ctrTitle"/>
          </p:nvPr>
        </p:nvSpPr>
        <p:spPr>
          <a:xfrm>
            <a:off x="597490" y="1882156"/>
            <a:ext cx="5893683" cy="1225638"/>
          </a:xfrm>
        </p:spPr>
        <p:txBody>
          <a:bodyPr/>
          <a:lstStyle/>
          <a:p>
            <a:r>
              <a:rPr lang="en-US" dirty="0"/>
              <a:t>Public Meeting</a:t>
            </a:r>
            <a:br>
              <a:rPr lang="en-US" dirty="0"/>
            </a:br>
            <a:r>
              <a:rPr lang="en-US" sz="3200" dirty="0"/>
              <a:t>Narrative/Counternarrative</a:t>
            </a:r>
            <a:endParaRPr lang="en-US" dirty="0"/>
          </a:p>
        </p:txBody>
      </p:sp>
      <p:sp>
        <p:nvSpPr>
          <p:cNvPr id="6" name="Subtitle 5">
            <a:extLst>
              <a:ext uri="{FF2B5EF4-FFF2-40B4-BE49-F238E27FC236}">
                <a16:creationId xmlns:a16="http://schemas.microsoft.com/office/drawing/2014/main" id="{A9D6F00D-881F-4920-89F9-792BA92E543D}"/>
              </a:ext>
            </a:extLst>
          </p:cNvPr>
          <p:cNvSpPr>
            <a:spLocks noGrp="1"/>
          </p:cNvSpPr>
          <p:nvPr>
            <p:ph type="body" sz="quarter" idx="14"/>
          </p:nvPr>
        </p:nvSpPr>
        <p:spPr>
          <a:xfrm>
            <a:off x="581050" y="3479862"/>
            <a:ext cx="5926564" cy="2765319"/>
          </a:xfrm>
        </p:spPr>
        <p:txBody>
          <a:bodyPr>
            <a:normAutofit fontScale="62500" lnSpcReduction="20000"/>
          </a:bodyPr>
          <a:lstStyle/>
          <a:p>
            <a:pPr marL="0" indent="0">
              <a:buNone/>
            </a:pPr>
            <a:r>
              <a:rPr lang="en-US" sz="2600" dirty="0"/>
              <a:t>1 Issue that affects the greater public</a:t>
            </a:r>
          </a:p>
          <a:p>
            <a:pPr marL="0" indent="0">
              <a:buNone/>
            </a:pPr>
            <a:r>
              <a:rPr lang="en-US" sz="2000" dirty="0"/>
              <a:t>-Local or State Issue</a:t>
            </a:r>
          </a:p>
          <a:p>
            <a:pPr marL="0" indent="0">
              <a:buNone/>
            </a:pPr>
            <a:r>
              <a:rPr lang="en-US" sz="2000" dirty="0"/>
              <a:t>-Institutional Issue (Education?)</a:t>
            </a:r>
          </a:p>
          <a:p>
            <a:pPr marL="0" indent="0">
              <a:buNone/>
            </a:pPr>
            <a:endParaRPr lang="en-US" sz="2000" dirty="0"/>
          </a:p>
          <a:p>
            <a:pPr marL="0" indent="0">
              <a:buNone/>
            </a:pPr>
            <a:r>
              <a:rPr lang="en-US" sz="2600" dirty="0"/>
              <a:t>Must present 3 perspectives, including a </a:t>
            </a:r>
            <a:r>
              <a:rPr lang="en-US" sz="2600" i="1" dirty="0"/>
              <a:t>counter</a:t>
            </a:r>
            <a:r>
              <a:rPr lang="en-US" sz="2600" dirty="0"/>
              <a:t>narrative (inclusion of an individual that this issue directly affects and they speak on behalf of minority or underrepresented)</a:t>
            </a:r>
          </a:p>
          <a:p>
            <a:pPr marL="0" indent="0">
              <a:buNone/>
            </a:pPr>
            <a:endParaRPr lang="en-US" sz="2600" dirty="0"/>
          </a:p>
          <a:p>
            <a:pPr marL="0" indent="0">
              <a:buNone/>
            </a:pPr>
            <a:r>
              <a:rPr lang="en-US" sz="2600" dirty="0"/>
              <a:t>Could be written in dialogue form and/or recorded</a:t>
            </a:r>
          </a:p>
          <a:p>
            <a:pPr marL="0" indent="0">
              <a:buNone/>
            </a:pPr>
            <a:endParaRPr lang="en-US" dirty="0"/>
          </a:p>
        </p:txBody>
      </p:sp>
      <p:pic>
        <p:nvPicPr>
          <p:cNvPr id="18" name="Picture Placeholder 17" descr="Close Up of a chess board">
            <a:extLst>
              <a:ext uri="{FF2B5EF4-FFF2-40B4-BE49-F238E27FC236}">
                <a16:creationId xmlns:a16="http://schemas.microsoft.com/office/drawing/2014/main" id="{5321AB55-5509-4588-ABEC-5DFF2EFF6B5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331075" y="0"/>
            <a:ext cx="4860925" cy="6858000"/>
          </a:xfrm>
        </p:spPr>
      </p:pic>
      <p:sp>
        <p:nvSpPr>
          <p:cNvPr id="16" name="Slide Number Placeholder 15">
            <a:extLst>
              <a:ext uri="{FF2B5EF4-FFF2-40B4-BE49-F238E27FC236}">
                <a16:creationId xmlns:a16="http://schemas.microsoft.com/office/drawing/2014/main" id="{64D73EFD-BA26-43EF-A3B9-C2877D8A6F02}"/>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6</a:t>
            </a:fld>
            <a:endParaRPr lang="en-US" dirty="0"/>
          </a:p>
        </p:txBody>
      </p:sp>
    </p:spTree>
    <p:extLst>
      <p:ext uri="{BB962C8B-B14F-4D97-AF65-F5344CB8AC3E}">
        <p14:creationId xmlns:p14="http://schemas.microsoft.com/office/powerpoint/2010/main" val="27975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DFFF8FE-0B1F-4A34-8AE0-3608529C4AF5}"/>
              </a:ext>
            </a:extLst>
          </p:cNvPr>
          <p:cNvSpPr>
            <a:spLocks noGrp="1"/>
          </p:cNvSpPr>
          <p:nvPr>
            <p:ph type="title"/>
          </p:nvPr>
        </p:nvSpPr>
        <p:spPr>
          <a:xfrm>
            <a:off x="580403" y="4038599"/>
            <a:ext cx="4715498" cy="2235494"/>
          </a:xfrm>
        </p:spPr>
        <p:txBody>
          <a:bodyPr/>
          <a:lstStyle/>
          <a:p>
            <a:r>
              <a:rPr lang="en-US" dirty="0"/>
              <a:t>Team Debate</a:t>
            </a:r>
          </a:p>
        </p:txBody>
      </p:sp>
      <p:pic>
        <p:nvPicPr>
          <p:cNvPr id="17" name="Picture Placeholder 16" descr="Close Up of a chess board">
            <a:extLst>
              <a:ext uri="{FF2B5EF4-FFF2-40B4-BE49-F238E27FC236}">
                <a16:creationId xmlns:a16="http://schemas.microsoft.com/office/drawing/2014/main" id="{ECCAD670-7062-4CD7-93ED-6AA7C8BBFF4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581025" y="533400"/>
            <a:ext cx="3628551" cy="3297238"/>
          </a:xfrm>
        </p:spPr>
      </p:pic>
      <p:pic>
        <p:nvPicPr>
          <p:cNvPr id="21" name="Picture Placeholder 20" descr="Close up of a chess board">
            <a:extLst>
              <a:ext uri="{FF2B5EF4-FFF2-40B4-BE49-F238E27FC236}">
                <a16:creationId xmlns:a16="http://schemas.microsoft.com/office/drawing/2014/main" id="{2591A087-C8F7-43B5-8D57-C7D61C00B2E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4291941" y="533400"/>
            <a:ext cx="3663496" cy="3297238"/>
          </a:xfrm>
        </p:spPr>
      </p:pic>
      <p:pic>
        <p:nvPicPr>
          <p:cNvPr id="26" name="Picture Placeholder 25" descr="A person showing drawings on pieces of paper with a pen">
            <a:extLst>
              <a:ext uri="{FF2B5EF4-FFF2-40B4-BE49-F238E27FC236}">
                <a16:creationId xmlns:a16="http://schemas.microsoft.com/office/drawing/2014/main" id="{099D8543-3EEB-4227-9701-35025090F534}"/>
              </a:ext>
            </a:extLst>
          </p:cNvPr>
          <p:cNvPicPr>
            <a:picLocks noGrp="1" noChangeAspect="1"/>
          </p:cNvPicPr>
          <p:nvPr>
            <p:ph type="pic" sz="quarter" idx="16"/>
          </p:nvPr>
        </p:nvPicPr>
        <p:blipFill rotWithShape="1">
          <a:blip r:embed="rId5"/>
          <a:srcRect l="13072" r="13072"/>
          <a:stretch/>
        </p:blipFill>
        <p:spPr>
          <a:xfrm>
            <a:off x="8032564" y="533400"/>
            <a:ext cx="3653023" cy="3297238"/>
          </a:xfrm>
        </p:spPr>
      </p:pic>
      <p:sp>
        <p:nvSpPr>
          <p:cNvPr id="16" name="Text Placeholder 15">
            <a:extLst>
              <a:ext uri="{FF2B5EF4-FFF2-40B4-BE49-F238E27FC236}">
                <a16:creationId xmlns:a16="http://schemas.microsoft.com/office/drawing/2014/main" id="{79D3D0B4-CC43-4279-8230-0E15CA6CC587}"/>
              </a:ext>
            </a:extLst>
          </p:cNvPr>
          <p:cNvSpPr>
            <a:spLocks noGrp="1"/>
          </p:cNvSpPr>
          <p:nvPr>
            <p:ph type="body" sz="quarter" idx="13"/>
          </p:nvPr>
        </p:nvSpPr>
        <p:spPr>
          <a:xfrm>
            <a:off x="5511005" y="4444630"/>
            <a:ext cx="6199189" cy="1829463"/>
          </a:xfrm>
        </p:spPr>
        <p:txBody>
          <a:bodyPr/>
          <a:lstStyle/>
          <a:p>
            <a:r>
              <a:rPr lang="en-US" dirty="0"/>
              <a:t>Audio-Visual Recording or LIVE in class </a:t>
            </a:r>
          </a:p>
          <a:p>
            <a:r>
              <a:rPr lang="en-US" dirty="0"/>
              <a:t>5 students, 2 teams of 2, and a moderator</a:t>
            </a:r>
          </a:p>
          <a:p>
            <a:r>
              <a:rPr lang="en-US" dirty="0"/>
              <a:t>MUST show evidence of a researched script and plan</a:t>
            </a:r>
          </a:p>
          <a:p>
            <a:endParaRPr lang="en-US" dirty="0"/>
          </a:p>
        </p:txBody>
      </p:sp>
      <p:sp>
        <p:nvSpPr>
          <p:cNvPr id="24" name="Slide Number Placeholder 23">
            <a:extLst>
              <a:ext uri="{FF2B5EF4-FFF2-40B4-BE49-F238E27FC236}">
                <a16:creationId xmlns:a16="http://schemas.microsoft.com/office/drawing/2014/main" id="{9481EC64-D6E1-4753-A68E-7C62AA16D214}"/>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7</a:t>
            </a:fld>
            <a:endParaRPr lang="en-US" dirty="0"/>
          </a:p>
        </p:txBody>
      </p:sp>
      <p:sp>
        <p:nvSpPr>
          <p:cNvPr id="68" name="Text Placeholder 67">
            <a:extLst>
              <a:ext uri="{FF2B5EF4-FFF2-40B4-BE49-F238E27FC236}">
                <a16:creationId xmlns:a16="http://schemas.microsoft.com/office/drawing/2014/main" id="{A19C76D3-8EEC-4408-AEBF-59B910FB5DD9}"/>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dirty="0"/>
          </a:p>
        </p:txBody>
      </p:sp>
      <p:sp>
        <p:nvSpPr>
          <p:cNvPr id="69" name="Text Placeholder 68">
            <a:extLst>
              <a:ext uri="{FF2B5EF4-FFF2-40B4-BE49-F238E27FC236}">
                <a16:creationId xmlns:a16="http://schemas.microsoft.com/office/drawing/2014/main" id="{BB711A32-EC33-40B5-9C82-5E6C1223DCD2}"/>
              </a:ext>
              <a:ext uri="{C183D7F6-B498-43B3-948B-1728B52AA6E4}">
                <adec:decorative xmlns:adec="http://schemas.microsoft.com/office/drawing/2017/decorative" val="1"/>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6368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6C4460-B15B-44C1-9948-7E307E71138D}"/>
              </a:ext>
            </a:extLst>
          </p:cNvPr>
          <p:cNvSpPr>
            <a:spLocks noGrp="1"/>
          </p:cNvSpPr>
          <p:nvPr>
            <p:ph type="title"/>
          </p:nvPr>
        </p:nvSpPr>
        <p:spPr>
          <a:xfrm>
            <a:off x="822352" y="566127"/>
            <a:ext cx="10531448" cy="1490825"/>
          </a:xfrm>
        </p:spPr>
        <p:txBody>
          <a:bodyPr/>
          <a:lstStyle/>
          <a:p>
            <a:r>
              <a:rPr lang="en-US" dirty="0"/>
              <a:t>Inspiration Point 1</a:t>
            </a:r>
            <a:br>
              <a:rPr lang="en-US" dirty="0"/>
            </a:br>
            <a:endParaRPr lang="en-US" dirty="0"/>
          </a:p>
        </p:txBody>
      </p:sp>
      <p:sp>
        <p:nvSpPr>
          <p:cNvPr id="18" name="Slide Number Placeholder 17">
            <a:extLst>
              <a:ext uri="{FF2B5EF4-FFF2-40B4-BE49-F238E27FC236}">
                <a16:creationId xmlns:a16="http://schemas.microsoft.com/office/drawing/2014/main" id="{2F84DF51-E126-438D-9C58-79AF9BF6305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8</a:t>
            </a:fld>
            <a:endParaRPr lang="en-US" dirty="0"/>
          </a:p>
        </p:txBody>
      </p:sp>
      <p:pic>
        <p:nvPicPr>
          <p:cNvPr id="5" name="Picture 4">
            <a:extLst>
              <a:ext uri="{FF2B5EF4-FFF2-40B4-BE49-F238E27FC236}">
                <a16:creationId xmlns:a16="http://schemas.microsoft.com/office/drawing/2014/main" id="{F5850B09-D6DC-0CC7-C0A2-15F9122C38A3}"/>
              </a:ext>
            </a:extLst>
          </p:cNvPr>
          <p:cNvPicPr>
            <a:picLocks noChangeAspect="1"/>
          </p:cNvPicPr>
          <p:nvPr/>
        </p:nvPicPr>
        <p:blipFill>
          <a:blip r:embed="rId3"/>
          <a:stretch>
            <a:fillRect/>
          </a:stretch>
        </p:blipFill>
        <p:spPr>
          <a:xfrm>
            <a:off x="1692735" y="1552024"/>
            <a:ext cx="8806529" cy="4739849"/>
          </a:xfrm>
          <a:prstGeom prst="rect">
            <a:avLst/>
          </a:prstGeom>
        </p:spPr>
      </p:pic>
    </p:spTree>
    <p:extLst>
      <p:ext uri="{BB962C8B-B14F-4D97-AF65-F5344CB8AC3E}">
        <p14:creationId xmlns:p14="http://schemas.microsoft.com/office/powerpoint/2010/main" val="274496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6C4460-B15B-44C1-9948-7E307E71138D}"/>
              </a:ext>
            </a:extLst>
          </p:cNvPr>
          <p:cNvSpPr>
            <a:spLocks noGrp="1"/>
          </p:cNvSpPr>
          <p:nvPr>
            <p:ph type="title"/>
          </p:nvPr>
        </p:nvSpPr>
        <p:spPr>
          <a:xfrm>
            <a:off x="822352" y="566127"/>
            <a:ext cx="10531448" cy="1490825"/>
          </a:xfrm>
        </p:spPr>
        <p:txBody>
          <a:bodyPr/>
          <a:lstStyle/>
          <a:p>
            <a:r>
              <a:rPr lang="en-US" dirty="0"/>
              <a:t>Inspiration Point 2</a:t>
            </a:r>
          </a:p>
        </p:txBody>
      </p:sp>
      <p:sp>
        <p:nvSpPr>
          <p:cNvPr id="18" name="Slide Number Placeholder 17">
            <a:extLst>
              <a:ext uri="{FF2B5EF4-FFF2-40B4-BE49-F238E27FC236}">
                <a16:creationId xmlns:a16="http://schemas.microsoft.com/office/drawing/2014/main" id="{2F84DF51-E126-438D-9C58-79AF9BF6305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9</a:t>
            </a:fld>
            <a:endParaRPr lang="en-US" dirty="0"/>
          </a:p>
        </p:txBody>
      </p:sp>
      <p:pic>
        <p:nvPicPr>
          <p:cNvPr id="2" name="Online Media 1" title="R.S.V.P. - Clueless (1/9) Movie CLIP (1995) HD">
            <a:hlinkClick r:id="" action="ppaction://media"/>
            <a:extLst>
              <a:ext uri="{FF2B5EF4-FFF2-40B4-BE49-F238E27FC236}">
                <a16:creationId xmlns:a16="http://schemas.microsoft.com/office/drawing/2014/main" id="{839F61BD-EB1E-2372-1261-80BCD9C2930C}"/>
              </a:ext>
            </a:extLst>
          </p:cNvPr>
          <p:cNvPicPr>
            <a:picLocks noRot="1" noChangeAspect="1"/>
          </p:cNvPicPr>
          <p:nvPr>
            <a:videoFile r:link="rId1"/>
          </p:nvPr>
        </p:nvPicPr>
        <p:blipFill>
          <a:blip r:embed="rId4"/>
          <a:stretch>
            <a:fillRect/>
          </a:stretch>
        </p:blipFill>
        <p:spPr>
          <a:xfrm>
            <a:off x="2393343" y="2001548"/>
            <a:ext cx="7593495" cy="4290325"/>
          </a:xfrm>
          <a:prstGeom prst="rect">
            <a:avLst/>
          </a:prstGeom>
        </p:spPr>
      </p:pic>
    </p:spTree>
    <p:extLst>
      <p:ext uri="{BB962C8B-B14F-4D97-AF65-F5344CB8AC3E}">
        <p14:creationId xmlns:p14="http://schemas.microsoft.com/office/powerpoint/2010/main" val="141589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MinimalXOVTI">
  <a:themeElements>
    <a:clrScheme name="3D">
      <a:dk1>
        <a:sysClr val="windowText" lastClr="000000"/>
      </a:dk1>
      <a:lt1>
        <a:sysClr val="window" lastClr="FFFFFF"/>
      </a:lt1>
      <a:dk2>
        <a:srgbClr val="201449"/>
      </a:dk2>
      <a:lt2>
        <a:srgbClr val="F3F0E9"/>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806A6F-3B78-4957-BAA5-95F2FE58D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275531-F059-4661-BC99-5916D63128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1E232BF-B213-4F24-BBD3-1528B29F127A}">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 design</Template>
  <TotalTime>897</TotalTime>
  <Words>635</Words>
  <Application>Microsoft Office PowerPoint</Application>
  <PresentationFormat>Widescreen</PresentationFormat>
  <Paragraphs>100</Paragraphs>
  <Slides>16</Slides>
  <Notes>15</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Aller</vt:lpstr>
      <vt:lpstr>Arial</vt:lpstr>
      <vt:lpstr>Calibri</vt:lpstr>
      <vt:lpstr>Courier New</vt:lpstr>
      <vt:lpstr>Open Sans</vt:lpstr>
      <vt:lpstr>Segoe UI</vt:lpstr>
      <vt:lpstr>Times New Roman</vt:lpstr>
      <vt:lpstr>MinimalXOVTI</vt:lpstr>
      <vt:lpstr>P3: “Discussing        Things”</vt:lpstr>
      <vt:lpstr>Project Description</vt:lpstr>
      <vt:lpstr>Options</vt:lpstr>
      <vt:lpstr>Academic Essay</vt:lpstr>
      <vt:lpstr>Scripted Argument Between 2 People</vt:lpstr>
      <vt:lpstr>Public Meeting Narrative/Counternarrative</vt:lpstr>
      <vt:lpstr>Team Debate</vt:lpstr>
      <vt:lpstr>Inspiration Point 1 </vt:lpstr>
      <vt:lpstr>Inspiration Point 2</vt:lpstr>
      <vt:lpstr>Inspiration Point 3</vt:lpstr>
      <vt:lpstr>Inspiration Point 4</vt:lpstr>
      <vt:lpstr>Inspiration Point 5</vt:lpstr>
      <vt:lpstr>Absolute No-No’s</vt:lpstr>
      <vt:lpstr>Brainstorming</vt:lpstr>
      <vt:lpstr> Spend the next 5 minutes thinking, chatting and determining how you want to tackle this project.</vt:lpstr>
      <vt:lpstr> P3- DJ 1 State the potential problem that you seek to address and argue in one of the optional formats.  Then, strategize/ conceptualize how you plan to develop this 3rd project. This ideation phase may also materialize through a storyboard.   100 words DUE by Thursday BEFORE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P3: “Discussing        Things”</dc:title>
  <dc:creator>Kristi Morris</dc:creator>
  <cp:lastModifiedBy>Kristi Morris</cp:lastModifiedBy>
  <cp:revision>40</cp:revision>
  <dcterms:created xsi:type="dcterms:W3CDTF">2022-10-30T23:47:12Z</dcterms:created>
  <dcterms:modified xsi:type="dcterms:W3CDTF">2022-10-31T14:44:38Z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